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7" autoAdjust="0"/>
    <p:restoredTop sz="96281" autoAdjust="0"/>
  </p:normalViewPr>
  <p:slideViewPr>
    <p:cSldViewPr snapToGrid="0">
      <p:cViewPr varScale="1">
        <p:scale>
          <a:sx n="123" d="100"/>
          <a:sy n="123" d="100"/>
        </p:scale>
        <p:origin x="208" y="264"/>
      </p:cViewPr>
      <p:guideLst/>
    </p:cSldViewPr>
  </p:slideViewPr>
  <p:outlineViewPr>
    <p:cViewPr>
      <p:scale>
        <a:sx n="33" d="100"/>
        <a:sy n="33" d="100"/>
      </p:scale>
      <p:origin x="0" y="-13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g Chenhui" userId="6a1addf3ea506e61" providerId="LiveId" clId="{C9986A5B-EC58-154A-9F6C-2001617904D0}"/>
    <pc:docChg chg="undo redo custSel addSld modSld modMainMaster modShowInfo">
      <pc:chgData name="Ning Chenhui" userId="6a1addf3ea506e61" providerId="LiveId" clId="{C9986A5B-EC58-154A-9F6C-2001617904D0}" dt="2022-03-31T09:13:40.279" v="1181" actId="20577"/>
      <pc:docMkLst>
        <pc:docMk/>
      </pc:docMkLst>
      <pc:sldChg chg="addSp delSp modSp mod modNotesTx">
        <pc:chgData name="Ning Chenhui" userId="6a1addf3ea506e61" providerId="LiveId" clId="{C9986A5B-EC58-154A-9F6C-2001617904D0}" dt="2022-03-31T09:13:40.279" v="1181" actId="20577"/>
        <pc:sldMkLst>
          <pc:docMk/>
          <pc:sldMk cId="474646928" sldId="256"/>
        </pc:sldMkLst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474646928" sldId="256"/>
            <ac:spMk id="4" creationId="{ECD4494F-643B-D141-A7BF-F415436036EC}"/>
          </ac:spMkLst>
        </pc:spChg>
        <pc:spChg chg="add mod">
          <ac:chgData name="Ning Chenhui" userId="6a1addf3ea506e61" providerId="LiveId" clId="{C9986A5B-EC58-154A-9F6C-2001617904D0}" dt="2022-03-31T09:09:34.702" v="1093" actId="1076"/>
          <ac:spMkLst>
            <pc:docMk/>
            <pc:sldMk cId="474646928" sldId="256"/>
            <ac:spMk id="5" creationId="{0FD37EE3-4BCB-C042-9358-BAA0A0816EA3}"/>
          </ac:spMkLst>
        </pc:spChg>
      </pc:sldChg>
      <pc:sldChg chg="addSp delSp modSp mod">
        <pc:chgData name="Ning Chenhui" userId="6a1addf3ea506e61" providerId="LiveId" clId="{C9986A5B-EC58-154A-9F6C-2001617904D0}" dt="2022-03-28T07:24:27.444" v="253"/>
        <pc:sldMkLst>
          <pc:docMk/>
          <pc:sldMk cId="2584620963" sldId="257"/>
        </pc:sldMkLst>
        <pc:spChg chg="mod">
          <ac:chgData name="Ning Chenhui" userId="6a1addf3ea506e61" providerId="LiveId" clId="{C9986A5B-EC58-154A-9F6C-2001617904D0}" dt="2022-03-28T02:27:52.670" v="19" actId="790"/>
          <ac:spMkLst>
            <pc:docMk/>
            <pc:sldMk cId="2584620963" sldId="257"/>
            <ac:spMk id="3" creationId="{0BBDFEDC-A298-4F0B-A2D0-7FD52CEB4573}"/>
          </ac:spMkLst>
        </pc:spChg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2584620963" sldId="257"/>
            <ac:spMk id="4" creationId="{2C40E8D6-ED79-FA4D-923C-29D6935F89E7}"/>
          </ac:spMkLst>
        </pc:spChg>
      </pc:sldChg>
      <pc:sldChg chg="addSp delSp modSp">
        <pc:chgData name="Ning Chenhui" userId="6a1addf3ea506e61" providerId="LiveId" clId="{C9986A5B-EC58-154A-9F6C-2001617904D0}" dt="2022-03-28T07:24:27.444" v="253"/>
        <pc:sldMkLst>
          <pc:docMk/>
          <pc:sldMk cId="1242381546" sldId="258"/>
        </pc:sldMkLst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1242381546" sldId="258"/>
            <ac:spMk id="4" creationId="{CE17DD5B-617D-E849-A2CB-2BF19B497FF6}"/>
          </ac:spMkLst>
        </pc:spChg>
      </pc:sldChg>
      <pc:sldChg chg="addSp delSp modSp">
        <pc:chgData name="Ning Chenhui" userId="6a1addf3ea506e61" providerId="LiveId" clId="{C9986A5B-EC58-154A-9F6C-2001617904D0}" dt="2022-03-28T07:24:27.444" v="253"/>
        <pc:sldMkLst>
          <pc:docMk/>
          <pc:sldMk cId="2389316452" sldId="259"/>
        </pc:sldMkLst>
        <pc:spChg chg="mod">
          <ac:chgData name="Ning Chenhui" userId="6a1addf3ea506e61" providerId="LiveId" clId="{C9986A5B-EC58-154A-9F6C-2001617904D0}" dt="2022-03-28T07:17:42.498" v="231"/>
          <ac:spMkLst>
            <pc:docMk/>
            <pc:sldMk cId="2389316452" sldId="259"/>
            <ac:spMk id="2" creationId="{2591D066-8F11-4077-A54C-40F8540889E7}"/>
          </ac:spMkLst>
        </pc:spChg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2389316452" sldId="259"/>
            <ac:spMk id="4" creationId="{BF654079-4F73-6D42-B3B9-2B2723466AAA}"/>
          </ac:spMkLst>
        </pc:spChg>
      </pc:sldChg>
      <pc:sldChg chg="addSp delSp modSp">
        <pc:chgData name="Ning Chenhui" userId="6a1addf3ea506e61" providerId="LiveId" clId="{C9986A5B-EC58-154A-9F6C-2001617904D0}" dt="2022-03-28T07:24:27.444" v="253"/>
        <pc:sldMkLst>
          <pc:docMk/>
          <pc:sldMk cId="4154755917" sldId="260"/>
        </pc:sldMkLst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4154755917" sldId="260"/>
            <ac:spMk id="4" creationId="{D7663EF1-B2AB-4E48-A849-764A6BC1E0BF}"/>
          </ac:spMkLst>
        </pc:spChg>
      </pc:sldChg>
      <pc:sldChg chg="addSp delSp modSp mod">
        <pc:chgData name="Ning Chenhui" userId="6a1addf3ea506e61" providerId="LiveId" clId="{C9986A5B-EC58-154A-9F6C-2001617904D0}" dt="2022-03-30T12:27:48.607" v="1014" actId="207"/>
        <pc:sldMkLst>
          <pc:docMk/>
          <pc:sldMk cId="3063958489" sldId="261"/>
        </pc:sldMkLst>
        <pc:spChg chg="mod">
          <ac:chgData name="Ning Chenhui" userId="6a1addf3ea506e61" providerId="LiveId" clId="{C9986A5B-EC58-154A-9F6C-2001617904D0}" dt="2022-03-30T12:27:48.607" v="1014" actId="207"/>
          <ac:spMkLst>
            <pc:docMk/>
            <pc:sldMk cId="3063958489" sldId="261"/>
            <ac:spMk id="3" creationId="{71DC7571-1673-47CA-BADE-16A7E41FDCAE}"/>
          </ac:spMkLst>
        </pc:spChg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3063958489" sldId="261"/>
            <ac:spMk id="4" creationId="{1B44F449-432D-6440-A57A-DD2EB2895E72}"/>
          </ac:spMkLst>
        </pc:spChg>
      </pc:sldChg>
      <pc:sldChg chg="addSp delSp modSp">
        <pc:chgData name="Ning Chenhui" userId="6a1addf3ea506e61" providerId="LiveId" clId="{C9986A5B-EC58-154A-9F6C-2001617904D0}" dt="2022-03-28T07:24:27.444" v="253"/>
        <pc:sldMkLst>
          <pc:docMk/>
          <pc:sldMk cId="3618284690" sldId="262"/>
        </pc:sldMkLst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3618284690" sldId="262"/>
            <ac:spMk id="4" creationId="{8708C0CE-FE59-B047-A1CA-00D5D23A7EB2}"/>
          </ac:spMkLst>
        </pc:spChg>
      </pc:sldChg>
      <pc:sldChg chg="addSp delSp modSp mod">
        <pc:chgData name="Ning Chenhui" userId="6a1addf3ea506e61" providerId="LiveId" clId="{C9986A5B-EC58-154A-9F6C-2001617904D0}" dt="2022-03-28T07:24:27.444" v="253"/>
        <pc:sldMkLst>
          <pc:docMk/>
          <pc:sldMk cId="3207089561" sldId="263"/>
        </pc:sldMkLst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3207089561" sldId="263"/>
            <ac:spMk id="4" creationId="{E8CCF088-B710-4744-920D-7A8F2E892FCF}"/>
          </ac:spMkLst>
        </pc:spChg>
        <pc:picChg chg="mod">
          <ac:chgData name="Ning Chenhui" userId="6a1addf3ea506e61" providerId="LiveId" clId="{C9986A5B-EC58-154A-9F6C-2001617904D0}" dt="2022-03-28T02:43:14.294" v="40" actId="1037"/>
          <ac:picMkLst>
            <pc:docMk/>
            <pc:sldMk cId="3207089561" sldId="263"/>
            <ac:picMk id="5" creationId="{2EB30717-CF59-49EB-A32B-AD672E2F7078}"/>
          </ac:picMkLst>
        </pc:picChg>
      </pc:sldChg>
      <pc:sldChg chg="addSp delSp modSp mod modNotesTx">
        <pc:chgData name="Ning Chenhui" userId="6a1addf3ea506e61" providerId="LiveId" clId="{C9986A5B-EC58-154A-9F6C-2001617904D0}" dt="2022-03-30T12:28:22.700" v="1016" actId="9405"/>
        <pc:sldMkLst>
          <pc:docMk/>
          <pc:sldMk cId="395361650" sldId="264"/>
        </pc:sldMkLst>
        <pc:spChg chg="mod">
          <ac:chgData name="Ning Chenhui" userId="6a1addf3ea506e61" providerId="LiveId" clId="{C9986A5B-EC58-154A-9F6C-2001617904D0}" dt="2022-03-29T06:48:20.529" v="993" actId="1076"/>
          <ac:spMkLst>
            <pc:docMk/>
            <pc:sldMk cId="395361650" sldId="264"/>
            <ac:spMk id="2" creationId="{2591D066-8F11-4077-A54C-40F8540889E7}"/>
          </ac:spMkLst>
        </pc:spChg>
        <pc:spChg chg="mod">
          <ac:chgData name="Ning Chenhui" userId="6a1addf3ea506e61" providerId="LiveId" clId="{C9986A5B-EC58-154A-9F6C-2001617904D0}" dt="2022-03-29T06:48:52.522" v="1004" actId="1076"/>
          <ac:spMkLst>
            <pc:docMk/>
            <pc:sldMk cId="395361650" sldId="264"/>
            <ac:spMk id="3" creationId="{71DC7571-1673-47CA-BADE-16A7E41FDCAE}"/>
          </ac:spMkLst>
        </pc:spChg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395361650" sldId="264"/>
            <ac:spMk id="4" creationId="{A455487B-16E3-E847-938F-6F5108437A3F}"/>
          </ac:spMkLst>
        </pc:spChg>
        <pc:picChg chg="add mod">
          <ac:chgData name="Ning Chenhui" userId="6a1addf3ea506e61" providerId="LiveId" clId="{C9986A5B-EC58-154A-9F6C-2001617904D0}" dt="2022-03-29T06:50:54.537" v="1005" actId="14100"/>
          <ac:picMkLst>
            <pc:docMk/>
            <pc:sldMk cId="395361650" sldId="264"/>
            <ac:picMk id="4" creationId="{9AD3F9F0-93AF-0944-9F59-9FC61A3195AB}"/>
          </ac:picMkLst>
        </pc:picChg>
        <pc:picChg chg="mod">
          <ac:chgData name="Ning Chenhui" userId="6a1addf3ea506e61" providerId="LiveId" clId="{C9986A5B-EC58-154A-9F6C-2001617904D0}" dt="2022-03-29T06:50:57.393" v="1006" actId="1076"/>
          <ac:picMkLst>
            <pc:docMk/>
            <pc:sldMk cId="395361650" sldId="264"/>
            <ac:picMk id="5" creationId="{F0F90B30-BBAB-4489-9820-B877DCC300B6}"/>
          </ac:picMkLst>
        </pc:picChg>
        <pc:picChg chg="mod">
          <ac:chgData name="Ning Chenhui" userId="6a1addf3ea506e61" providerId="LiveId" clId="{C9986A5B-EC58-154A-9F6C-2001617904D0}" dt="2022-03-29T06:48:41.355" v="999" actId="1076"/>
          <ac:picMkLst>
            <pc:docMk/>
            <pc:sldMk cId="395361650" sldId="264"/>
            <ac:picMk id="7" creationId="{FC829157-C44F-4091-9A7D-FB7C1A02D9FB}"/>
          </ac:picMkLst>
        </pc:picChg>
        <pc:inkChg chg="add">
          <ac:chgData name="Ning Chenhui" userId="6a1addf3ea506e61" providerId="LiveId" clId="{C9986A5B-EC58-154A-9F6C-2001617904D0}" dt="2022-03-30T12:28:18.119" v="1015" actId="9405"/>
          <ac:inkMkLst>
            <pc:docMk/>
            <pc:sldMk cId="395361650" sldId="264"/>
            <ac:inkMk id="6" creationId="{17354FCE-3DD0-844F-9EB1-2AC821268A77}"/>
          </ac:inkMkLst>
        </pc:inkChg>
        <pc:inkChg chg="add">
          <ac:chgData name="Ning Chenhui" userId="6a1addf3ea506e61" providerId="LiveId" clId="{C9986A5B-EC58-154A-9F6C-2001617904D0}" dt="2022-03-30T12:28:22.700" v="1016" actId="9405"/>
          <ac:inkMkLst>
            <pc:docMk/>
            <pc:sldMk cId="395361650" sldId="264"/>
            <ac:inkMk id="8" creationId="{FF23094D-ABA7-FB4F-9F4E-38C013EDF6FB}"/>
          </ac:inkMkLst>
        </pc:inkChg>
      </pc:sldChg>
      <pc:sldChg chg="addSp delSp modSp">
        <pc:chgData name="Ning Chenhui" userId="6a1addf3ea506e61" providerId="LiveId" clId="{C9986A5B-EC58-154A-9F6C-2001617904D0}" dt="2022-03-28T07:24:27.444" v="253"/>
        <pc:sldMkLst>
          <pc:docMk/>
          <pc:sldMk cId="2261957384" sldId="265"/>
        </pc:sldMkLst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2261957384" sldId="265"/>
            <ac:spMk id="4" creationId="{6234438B-36DA-144B-A9ED-C5986E05F197}"/>
          </ac:spMkLst>
        </pc:spChg>
      </pc:sldChg>
      <pc:sldChg chg="addSp delSp modSp add mod">
        <pc:chgData name="Ning Chenhui" userId="6a1addf3ea506e61" providerId="LiveId" clId="{C9986A5B-EC58-154A-9F6C-2001617904D0}" dt="2022-03-28T07:24:27.444" v="253"/>
        <pc:sldMkLst>
          <pc:docMk/>
          <pc:sldMk cId="1703319408" sldId="266"/>
        </pc:sldMkLst>
        <pc:spChg chg="mod">
          <ac:chgData name="Ning Chenhui" userId="6a1addf3ea506e61" providerId="LiveId" clId="{C9986A5B-EC58-154A-9F6C-2001617904D0}" dt="2022-03-28T02:28:34.431" v="20"/>
          <ac:spMkLst>
            <pc:docMk/>
            <pc:sldMk cId="1703319408" sldId="266"/>
            <ac:spMk id="2" creationId="{FE80EE49-E0A8-4D55-A562-E99FA78AB16F}"/>
          </ac:spMkLst>
        </pc:spChg>
        <pc:spChg chg="mod">
          <ac:chgData name="Ning Chenhui" userId="6a1addf3ea506e61" providerId="LiveId" clId="{C9986A5B-EC58-154A-9F6C-2001617904D0}" dt="2022-03-28T02:48:11.705" v="72" actId="20577"/>
          <ac:spMkLst>
            <pc:docMk/>
            <pc:sldMk cId="1703319408" sldId="266"/>
            <ac:spMk id="3" creationId="{0BBDFEDC-A298-4F0B-A2D0-7FD52CEB4573}"/>
          </ac:spMkLst>
        </pc:spChg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1703319408" sldId="266"/>
            <ac:spMk id="4" creationId="{D2302584-424A-4F48-8D57-119948EEC8CF}"/>
          </ac:spMkLst>
        </pc:spChg>
      </pc:sldChg>
      <pc:sldChg chg="addSp delSp modSp add mod modNotesTx">
        <pc:chgData name="Ning Chenhui" userId="6a1addf3ea506e61" providerId="LiveId" clId="{C9986A5B-EC58-154A-9F6C-2001617904D0}" dt="2022-03-28T07:29:23.120" v="295" actId="20577"/>
        <pc:sldMkLst>
          <pc:docMk/>
          <pc:sldMk cId="3698409450" sldId="267"/>
        </pc:sldMkLst>
        <pc:spChg chg="mod">
          <ac:chgData name="Ning Chenhui" userId="6a1addf3ea506e61" providerId="LiveId" clId="{C9986A5B-EC58-154A-9F6C-2001617904D0}" dt="2022-03-28T07:04:18.260" v="205"/>
          <ac:spMkLst>
            <pc:docMk/>
            <pc:sldMk cId="3698409450" sldId="267"/>
            <ac:spMk id="2" creationId="{2591D066-8F11-4077-A54C-40F8540889E7}"/>
          </ac:spMkLst>
        </pc:spChg>
        <pc:spChg chg="mod">
          <ac:chgData name="Ning Chenhui" userId="6a1addf3ea506e61" providerId="LiveId" clId="{C9986A5B-EC58-154A-9F6C-2001617904D0}" dt="2022-03-28T07:29:23.120" v="295" actId="20577"/>
          <ac:spMkLst>
            <pc:docMk/>
            <pc:sldMk cId="3698409450" sldId="267"/>
            <ac:spMk id="3" creationId="{71DC7571-1673-47CA-BADE-16A7E41FDCAE}"/>
          </ac:spMkLst>
        </pc:spChg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3698409450" sldId="267"/>
            <ac:spMk id="4" creationId="{EED22D7D-59E6-834A-8BAE-9BCB38859052}"/>
          </ac:spMkLst>
        </pc:spChg>
      </pc:sldChg>
      <pc:sldChg chg="addSp delSp modSp new mod">
        <pc:chgData name="Ning Chenhui" userId="6a1addf3ea506e61" providerId="LiveId" clId="{C9986A5B-EC58-154A-9F6C-2001617904D0}" dt="2022-03-28T07:24:27.444" v="253"/>
        <pc:sldMkLst>
          <pc:docMk/>
          <pc:sldMk cId="3025910780" sldId="268"/>
        </pc:sldMkLst>
        <pc:spChg chg="mod">
          <ac:chgData name="Ning Chenhui" userId="6a1addf3ea506e61" providerId="LiveId" clId="{C9986A5B-EC58-154A-9F6C-2001617904D0}" dt="2022-03-28T06:23:59.383" v="92" actId="20577"/>
          <ac:spMkLst>
            <pc:docMk/>
            <pc:sldMk cId="3025910780" sldId="268"/>
            <ac:spMk id="2" creationId="{BFFFBD82-63EB-8C42-89BC-E4641CEE2FB3}"/>
          </ac:spMkLst>
        </pc:spChg>
        <pc:spChg chg="mod">
          <ac:chgData name="Ning Chenhui" userId="6a1addf3ea506e61" providerId="LiveId" clId="{C9986A5B-EC58-154A-9F6C-2001617904D0}" dt="2022-03-28T07:15:39.556" v="230" actId="207"/>
          <ac:spMkLst>
            <pc:docMk/>
            <pc:sldMk cId="3025910780" sldId="268"/>
            <ac:spMk id="3" creationId="{7C2F768D-B924-9A46-81AA-2C3A3BB95BE1}"/>
          </ac:spMkLst>
        </pc:spChg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3025910780" sldId="268"/>
            <ac:spMk id="4" creationId="{90BBEB52-05F7-A84C-8B19-C430CD6D0411}"/>
          </ac:spMkLst>
        </pc:spChg>
      </pc:sldChg>
      <pc:sldChg chg="addSp delSp modSp new mod">
        <pc:chgData name="Ning Chenhui" userId="6a1addf3ea506e61" providerId="LiveId" clId="{C9986A5B-EC58-154A-9F6C-2001617904D0}" dt="2022-03-28T07:24:27.444" v="253"/>
        <pc:sldMkLst>
          <pc:docMk/>
          <pc:sldMk cId="3488357787" sldId="269"/>
        </pc:sldMkLst>
        <pc:spChg chg="mod">
          <ac:chgData name="Ning Chenhui" userId="6a1addf3ea506e61" providerId="LiveId" clId="{C9986A5B-EC58-154A-9F6C-2001617904D0}" dt="2022-03-28T06:44:44.018" v="131" actId="20577"/>
          <ac:spMkLst>
            <pc:docMk/>
            <pc:sldMk cId="3488357787" sldId="269"/>
            <ac:spMk id="2" creationId="{E9F122ED-1152-D945-BF38-9DA2115B5C11}"/>
          </ac:spMkLst>
        </pc:spChg>
        <pc:spChg chg="mod">
          <ac:chgData name="Ning Chenhui" userId="6a1addf3ea506e61" providerId="LiveId" clId="{C9986A5B-EC58-154A-9F6C-2001617904D0}" dt="2022-03-28T07:12:29.809" v="219" actId="20577"/>
          <ac:spMkLst>
            <pc:docMk/>
            <pc:sldMk cId="3488357787" sldId="269"/>
            <ac:spMk id="3" creationId="{4B49B156-87DF-4441-8495-6312B9A44368}"/>
          </ac:spMkLst>
        </pc:spChg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3488357787" sldId="269"/>
            <ac:spMk id="4" creationId="{FCC6BA70-BE6C-2E47-B4C9-B3BA31C937FC}"/>
          </ac:spMkLst>
        </pc:spChg>
      </pc:sldChg>
      <pc:sldChg chg="addSp delSp modSp new mod">
        <pc:chgData name="Ning Chenhui" userId="6a1addf3ea506e61" providerId="LiveId" clId="{C9986A5B-EC58-154A-9F6C-2001617904D0}" dt="2022-03-28T07:33:20.305" v="319" actId="20577"/>
        <pc:sldMkLst>
          <pc:docMk/>
          <pc:sldMk cId="2963388187" sldId="270"/>
        </pc:sldMkLst>
        <pc:spChg chg="mod">
          <ac:chgData name="Ning Chenhui" userId="6a1addf3ea506e61" providerId="LiveId" clId="{C9986A5B-EC58-154A-9F6C-2001617904D0}" dt="2022-03-28T07:28:25.849" v="270"/>
          <ac:spMkLst>
            <pc:docMk/>
            <pc:sldMk cId="2963388187" sldId="270"/>
            <ac:spMk id="2" creationId="{AD5E3064-3FC0-B74C-9E51-7450D0A5A323}"/>
          </ac:spMkLst>
        </pc:spChg>
        <pc:spChg chg="mod">
          <ac:chgData name="Ning Chenhui" userId="6a1addf3ea506e61" providerId="LiveId" clId="{C9986A5B-EC58-154A-9F6C-2001617904D0}" dt="2022-03-28T07:33:20.305" v="319" actId="20577"/>
          <ac:spMkLst>
            <pc:docMk/>
            <pc:sldMk cId="2963388187" sldId="270"/>
            <ac:spMk id="3" creationId="{FDCE0E21-5B08-D744-B401-EC5EE98D2AFC}"/>
          </ac:spMkLst>
        </pc:spChg>
        <pc:spChg chg="add del mod">
          <ac:chgData name="Ning Chenhui" userId="6a1addf3ea506e61" providerId="LiveId" clId="{C9986A5B-EC58-154A-9F6C-2001617904D0}" dt="2022-03-28T07:24:27.444" v="253"/>
          <ac:spMkLst>
            <pc:docMk/>
            <pc:sldMk cId="2963388187" sldId="270"/>
            <ac:spMk id="4" creationId="{57FD9408-8C3A-7E43-AF01-37D322A31E04}"/>
          </ac:spMkLst>
        </pc:spChg>
      </pc:sldChg>
      <pc:sldChg chg="addSp delSp modSp new mod">
        <pc:chgData name="Ning Chenhui" userId="6a1addf3ea506e61" providerId="LiveId" clId="{C9986A5B-EC58-154A-9F6C-2001617904D0}" dt="2022-03-30T13:27:33.154" v="1083" actId="20577"/>
        <pc:sldMkLst>
          <pc:docMk/>
          <pc:sldMk cId="1953179278" sldId="271"/>
        </pc:sldMkLst>
        <pc:spChg chg="mod">
          <ac:chgData name="Ning Chenhui" userId="6a1addf3ea506e61" providerId="LiveId" clId="{C9986A5B-EC58-154A-9F6C-2001617904D0}" dt="2022-03-28T07:35:48.205" v="332" actId="20577"/>
          <ac:spMkLst>
            <pc:docMk/>
            <pc:sldMk cId="1953179278" sldId="271"/>
            <ac:spMk id="2" creationId="{0E126BEC-0D19-2A47-9C91-48E55FE4C673}"/>
          </ac:spMkLst>
        </pc:spChg>
        <pc:spChg chg="mod">
          <ac:chgData name="Ning Chenhui" userId="6a1addf3ea506e61" providerId="LiveId" clId="{C9986A5B-EC58-154A-9F6C-2001617904D0}" dt="2022-03-30T13:27:33.154" v="1083" actId="20577"/>
          <ac:spMkLst>
            <pc:docMk/>
            <pc:sldMk cId="1953179278" sldId="271"/>
            <ac:spMk id="3" creationId="{4D7F849C-38D8-8E41-80A9-165F7C2456C0}"/>
          </ac:spMkLst>
        </pc:spChg>
        <pc:grpChg chg="add del mod">
          <ac:chgData name="Ning Chenhui" userId="6a1addf3ea506e61" providerId="LiveId" clId="{C9986A5B-EC58-154A-9F6C-2001617904D0}" dt="2022-03-30T13:24:04.734" v="1065"/>
          <ac:grpSpMkLst>
            <pc:docMk/>
            <pc:sldMk cId="1953179278" sldId="271"/>
            <ac:grpSpMk id="27" creationId="{DAB5B90B-A826-4242-B47B-D0C94E45C09A}"/>
          </ac:grpSpMkLst>
        </pc:grpChg>
        <pc:grpChg chg="mod">
          <ac:chgData name="Ning Chenhui" userId="6a1addf3ea506e61" providerId="LiveId" clId="{C9986A5B-EC58-154A-9F6C-2001617904D0}" dt="2022-03-30T13:24:04.180" v="1063"/>
          <ac:grpSpMkLst>
            <pc:docMk/>
            <pc:sldMk cId="1953179278" sldId="271"/>
            <ac:grpSpMk id="29" creationId="{13203E33-D8E8-EB4A-8A7E-814C40823F39}"/>
          </ac:grpSpMkLst>
        </pc:grpChg>
        <pc:inkChg chg="add del">
          <ac:chgData name="Ning Chenhui" userId="6a1addf3ea506e61" providerId="LiveId" clId="{C9986A5B-EC58-154A-9F6C-2001617904D0}" dt="2022-03-30T13:23:24.040" v="1054" actId="9405"/>
          <ac:inkMkLst>
            <pc:docMk/>
            <pc:sldMk cId="1953179278" sldId="271"/>
            <ac:inkMk id="4" creationId="{E3A00292-68FD-4644-A578-F1A910405397}"/>
          </ac:inkMkLst>
        </pc:inkChg>
        <pc:inkChg chg="add del">
          <ac:chgData name="Ning Chenhui" userId="6a1addf3ea506e61" providerId="LiveId" clId="{C9986A5B-EC58-154A-9F6C-2001617904D0}" dt="2022-03-30T13:23:23.534" v="1053" actId="9405"/>
          <ac:inkMkLst>
            <pc:docMk/>
            <pc:sldMk cId="1953179278" sldId="271"/>
            <ac:inkMk id="5" creationId="{04CE24F5-F312-1740-BBAC-0469958ACC2E}"/>
          </ac:inkMkLst>
        </pc:inkChg>
        <pc:inkChg chg="add del">
          <ac:chgData name="Ning Chenhui" userId="6a1addf3ea506e61" providerId="LiveId" clId="{C9986A5B-EC58-154A-9F6C-2001617904D0}" dt="2022-03-30T13:23:23.252" v="1052" actId="9405"/>
          <ac:inkMkLst>
            <pc:docMk/>
            <pc:sldMk cId="1953179278" sldId="271"/>
            <ac:inkMk id="6" creationId="{0AE7D11D-02A3-D748-A029-CA9B6784E639}"/>
          </ac:inkMkLst>
        </pc:inkChg>
        <pc:inkChg chg="add del">
          <ac:chgData name="Ning Chenhui" userId="6a1addf3ea506e61" providerId="LiveId" clId="{C9986A5B-EC58-154A-9F6C-2001617904D0}" dt="2022-03-30T13:23:22.854" v="1051" actId="9405"/>
          <ac:inkMkLst>
            <pc:docMk/>
            <pc:sldMk cId="1953179278" sldId="271"/>
            <ac:inkMk id="7" creationId="{462FDF64-7421-2444-B330-E14BE0FB8BAD}"/>
          </ac:inkMkLst>
        </pc:inkChg>
        <pc:inkChg chg="add del">
          <ac:chgData name="Ning Chenhui" userId="6a1addf3ea506e61" providerId="LiveId" clId="{C9986A5B-EC58-154A-9F6C-2001617904D0}" dt="2022-03-30T13:23:22.527" v="1050" actId="9405"/>
          <ac:inkMkLst>
            <pc:docMk/>
            <pc:sldMk cId="1953179278" sldId="271"/>
            <ac:inkMk id="8" creationId="{753A4708-EDBD-6042-A06E-0BAF530E8F12}"/>
          </ac:inkMkLst>
        </pc:inkChg>
        <pc:inkChg chg="add del">
          <ac:chgData name="Ning Chenhui" userId="6a1addf3ea506e61" providerId="LiveId" clId="{C9986A5B-EC58-154A-9F6C-2001617904D0}" dt="2022-03-30T13:23:22.195" v="1049" actId="9405"/>
          <ac:inkMkLst>
            <pc:docMk/>
            <pc:sldMk cId="1953179278" sldId="271"/>
            <ac:inkMk id="9" creationId="{82DD7133-0BEF-B240-A7F6-946D345976B0}"/>
          </ac:inkMkLst>
        </pc:inkChg>
        <pc:inkChg chg="add del">
          <ac:chgData name="Ning Chenhui" userId="6a1addf3ea506e61" providerId="LiveId" clId="{C9986A5B-EC58-154A-9F6C-2001617904D0}" dt="2022-03-30T13:23:21.854" v="1048" actId="9405"/>
          <ac:inkMkLst>
            <pc:docMk/>
            <pc:sldMk cId="1953179278" sldId="271"/>
            <ac:inkMk id="10" creationId="{80E00B11-C559-7747-AD53-ABE4B0BB568A}"/>
          </ac:inkMkLst>
        </pc:inkChg>
        <pc:inkChg chg="add del">
          <ac:chgData name="Ning Chenhui" userId="6a1addf3ea506e61" providerId="LiveId" clId="{C9986A5B-EC58-154A-9F6C-2001617904D0}" dt="2022-03-30T13:23:21.472" v="1047" actId="9405"/>
          <ac:inkMkLst>
            <pc:docMk/>
            <pc:sldMk cId="1953179278" sldId="271"/>
            <ac:inkMk id="11" creationId="{78CE7457-A4C1-4A48-89AA-0066A9A11251}"/>
          </ac:inkMkLst>
        </pc:inkChg>
        <pc:inkChg chg="add del">
          <ac:chgData name="Ning Chenhui" userId="6a1addf3ea506e61" providerId="LiveId" clId="{C9986A5B-EC58-154A-9F6C-2001617904D0}" dt="2022-03-30T13:23:21.175" v="1046" actId="9405"/>
          <ac:inkMkLst>
            <pc:docMk/>
            <pc:sldMk cId="1953179278" sldId="271"/>
            <ac:inkMk id="12" creationId="{9D0B1606-C70F-674F-B895-A6F4A221E0BB}"/>
          </ac:inkMkLst>
        </pc:inkChg>
        <pc:inkChg chg="add del">
          <ac:chgData name="Ning Chenhui" userId="6a1addf3ea506e61" providerId="LiveId" clId="{C9986A5B-EC58-154A-9F6C-2001617904D0}" dt="2022-03-30T13:23:20.863" v="1045" actId="9405"/>
          <ac:inkMkLst>
            <pc:docMk/>
            <pc:sldMk cId="1953179278" sldId="271"/>
            <ac:inkMk id="13" creationId="{E9FBA1A8-91CB-DD41-A380-624966B042AB}"/>
          </ac:inkMkLst>
        </pc:inkChg>
        <pc:inkChg chg="add del">
          <ac:chgData name="Ning Chenhui" userId="6a1addf3ea506e61" providerId="LiveId" clId="{C9986A5B-EC58-154A-9F6C-2001617904D0}" dt="2022-03-30T13:23:20.485" v="1044" actId="9405"/>
          <ac:inkMkLst>
            <pc:docMk/>
            <pc:sldMk cId="1953179278" sldId="271"/>
            <ac:inkMk id="14" creationId="{8EF485A6-0D30-BD45-BDFF-7D9997703A5A}"/>
          </ac:inkMkLst>
        </pc:inkChg>
        <pc:inkChg chg="add del">
          <ac:chgData name="Ning Chenhui" userId="6a1addf3ea506e61" providerId="LiveId" clId="{C9986A5B-EC58-154A-9F6C-2001617904D0}" dt="2022-03-30T13:23:20.116" v="1043" actId="9405"/>
          <ac:inkMkLst>
            <pc:docMk/>
            <pc:sldMk cId="1953179278" sldId="271"/>
            <ac:inkMk id="15" creationId="{7C4FB8FA-216B-9F4C-A64F-F6C50AF70F30}"/>
          </ac:inkMkLst>
        </pc:inkChg>
        <pc:inkChg chg="add del">
          <ac:chgData name="Ning Chenhui" userId="6a1addf3ea506e61" providerId="LiveId" clId="{C9986A5B-EC58-154A-9F6C-2001617904D0}" dt="2022-03-30T13:23:19.603" v="1042" actId="9405"/>
          <ac:inkMkLst>
            <pc:docMk/>
            <pc:sldMk cId="1953179278" sldId="271"/>
            <ac:inkMk id="16" creationId="{93B60A03-8514-2C48-A095-767482103746}"/>
          </ac:inkMkLst>
        </pc:inkChg>
        <pc:inkChg chg="add del">
          <ac:chgData name="Ning Chenhui" userId="6a1addf3ea506e61" providerId="LiveId" clId="{C9986A5B-EC58-154A-9F6C-2001617904D0}" dt="2022-03-30T13:23:18.535" v="1041" actId="9405"/>
          <ac:inkMkLst>
            <pc:docMk/>
            <pc:sldMk cId="1953179278" sldId="271"/>
            <ac:inkMk id="17" creationId="{F5165587-AADE-D842-8409-D7E539AA422E}"/>
          </ac:inkMkLst>
        </pc:inkChg>
        <pc:inkChg chg="add del">
          <ac:chgData name="Ning Chenhui" userId="6a1addf3ea506e61" providerId="LiveId" clId="{C9986A5B-EC58-154A-9F6C-2001617904D0}" dt="2022-03-30T13:23:17.497" v="1040" actId="9405"/>
          <ac:inkMkLst>
            <pc:docMk/>
            <pc:sldMk cId="1953179278" sldId="271"/>
            <ac:inkMk id="18" creationId="{B0C8ED9D-97FB-244A-8913-555834620780}"/>
          </ac:inkMkLst>
        </pc:inkChg>
        <pc:inkChg chg="add del">
          <ac:chgData name="Ning Chenhui" userId="6a1addf3ea506e61" providerId="LiveId" clId="{C9986A5B-EC58-154A-9F6C-2001617904D0}" dt="2022-03-30T13:23:17.045" v="1039" actId="9405"/>
          <ac:inkMkLst>
            <pc:docMk/>
            <pc:sldMk cId="1953179278" sldId="271"/>
            <ac:inkMk id="19" creationId="{073E89FF-99EC-F944-9C11-BE3AD4AB37A4}"/>
          </ac:inkMkLst>
        </pc:inkChg>
        <pc:inkChg chg="add del">
          <ac:chgData name="Ning Chenhui" userId="6a1addf3ea506e61" providerId="LiveId" clId="{C9986A5B-EC58-154A-9F6C-2001617904D0}" dt="2022-03-30T13:23:16.700" v="1038" actId="9405"/>
          <ac:inkMkLst>
            <pc:docMk/>
            <pc:sldMk cId="1953179278" sldId="271"/>
            <ac:inkMk id="20" creationId="{D217FF23-8BA3-214E-98E4-D7E09D62043F}"/>
          </ac:inkMkLst>
        </pc:inkChg>
        <pc:inkChg chg="add del">
          <ac:chgData name="Ning Chenhui" userId="6a1addf3ea506e61" providerId="LiveId" clId="{C9986A5B-EC58-154A-9F6C-2001617904D0}" dt="2022-03-30T13:23:16.385" v="1037" actId="9405"/>
          <ac:inkMkLst>
            <pc:docMk/>
            <pc:sldMk cId="1953179278" sldId="271"/>
            <ac:inkMk id="21" creationId="{2A4DD2A8-DDDF-A848-9B0E-44EDB45F3089}"/>
          </ac:inkMkLst>
        </pc:inkChg>
        <pc:inkChg chg="add del">
          <ac:chgData name="Ning Chenhui" userId="6a1addf3ea506e61" providerId="LiveId" clId="{C9986A5B-EC58-154A-9F6C-2001617904D0}" dt="2022-03-30T13:23:15.913" v="1036" actId="9405"/>
          <ac:inkMkLst>
            <pc:docMk/>
            <pc:sldMk cId="1953179278" sldId="271"/>
            <ac:inkMk id="22" creationId="{3FAB8AC1-B724-B345-8A1D-1A129126681E}"/>
          </ac:inkMkLst>
        </pc:inkChg>
        <pc:inkChg chg="add del mod">
          <ac:chgData name="Ning Chenhui" userId="6a1addf3ea506e61" providerId="LiveId" clId="{C9986A5B-EC58-154A-9F6C-2001617904D0}" dt="2022-03-30T13:24:06.041" v="1068" actId="9405"/>
          <ac:inkMkLst>
            <pc:docMk/>
            <pc:sldMk cId="1953179278" sldId="271"/>
            <ac:inkMk id="23" creationId="{4FAB813D-E4B5-A747-AA0C-2D1976F28D88}"/>
          </ac:inkMkLst>
        </pc:inkChg>
        <pc:inkChg chg="add del mod">
          <ac:chgData name="Ning Chenhui" userId="6a1addf3ea506e61" providerId="LiveId" clId="{C9986A5B-EC58-154A-9F6C-2001617904D0}" dt="2022-03-30T13:24:05.581" v="1067" actId="9405"/>
          <ac:inkMkLst>
            <pc:docMk/>
            <pc:sldMk cId="1953179278" sldId="271"/>
            <ac:inkMk id="24" creationId="{DD7C7DC0-4C49-6347-B3BD-E34A5AD4A5FD}"/>
          </ac:inkMkLst>
        </pc:inkChg>
        <pc:inkChg chg="add del mod">
          <ac:chgData name="Ning Chenhui" userId="6a1addf3ea506e61" providerId="LiveId" clId="{C9986A5B-EC58-154A-9F6C-2001617904D0}" dt="2022-03-30T13:24:05.183" v="1066" actId="9405"/>
          <ac:inkMkLst>
            <pc:docMk/>
            <pc:sldMk cId="1953179278" sldId="271"/>
            <ac:inkMk id="25" creationId="{DFBB7EF7-CEC1-6144-A5EE-02D23CDAEE6B}"/>
          </ac:inkMkLst>
        </pc:inkChg>
        <pc:inkChg chg="add del mod">
          <ac:chgData name="Ning Chenhui" userId="6a1addf3ea506e61" providerId="LiveId" clId="{C9986A5B-EC58-154A-9F6C-2001617904D0}" dt="2022-03-30T13:24:04.734" v="1065"/>
          <ac:inkMkLst>
            <pc:docMk/>
            <pc:sldMk cId="1953179278" sldId="271"/>
            <ac:inkMk id="26" creationId="{0E7346ED-8822-2344-A976-1DA6F3BA0B1E}"/>
          </ac:inkMkLst>
        </pc:inkChg>
        <pc:inkChg chg="add del mod">
          <ac:chgData name="Ning Chenhui" userId="6a1addf3ea506e61" providerId="LiveId" clId="{C9986A5B-EC58-154A-9F6C-2001617904D0}" dt="2022-03-30T13:24:04.180" v="1063"/>
          <ac:inkMkLst>
            <pc:docMk/>
            <pc:sldMk cId="1953179278" sldId="271"/>
            <ac:inkMk id="28" creationId="{0706940F-1B19-F14D-8FC1-E8FFFF67BD3F}"/>
          </ac:inkMkLst>
        </pc:inkChg>
      </pc:sldChg>
      <pc:sldChg chg="addSp modSp new mod modNotesTx">
        <pc:chgData name="Ning Chenhui" userId="6a1addf3ea506e61" providerId="LiveId" clId="{C9986A5B-EC58-154A-9F6C-2001617904D0}" dt="2022-03-30T13:37:39.032" v="1086" actId="20577"/>
        <pc:sldMkLst>
          <pc:docMk/>
          <pc:sldMk cId="3111250400" sldId="272"/>
        </pc:sldMkLst>
        <pc:spChg chg="mod">
          <ac:chgData name="Ning Chenhui" userId="6a1addf3ea506e61" providerId="LiveId" clId="{C9986A5B-EC58-154A-9F6C-2001617904D0}" dt="2022-03-28T07:51:48.942" v="348" actId="20577"/>
          <ac:spMkLst>
            <pc:docMk/>
            <pc:sldMk cId="3111250400" sldId="272"/>
            <ac:spMk id="2" creationId="{589727B9-161C-3C4D-A6DC-960AE5CC53E3}"/>
          </ac:spMkLst>
        </pc:spChg>
        <pc:spChg chg="mod">
          <ac:chgData name="Ning Chenhui" userId="6a1addf3ea506e61" providerId="LiveId" clId="{C9986A5B-EC58-154A-9F6C-2001617904D0}" dt="2022-03-29T09:21:00.945" v="1010" actId="20577"/>
          <ac:spMkLst>
            <pc:docMk/>
            <pc:sldMk cId="3111250400" sldId="272"/>
            <ac:spMk id="3" creationId="{ADD16361-8125-FA4E-91A0-DB8D4D2B92D7}"/>
          </ac:spMkLst>
        </pc:spChg>
        <pc:picChg chg="add mod">
          <ac:chgData name="Ning Chenhui" userId="6a1addf3ea506e61" providerId="LiveId" clId="{C9986A5B-EC58-154A-9F6C-2001617904D0}" dt="2022-03-29T09:21:04.897" v="1012" actId="1076"/>
          <ac:picMkLst>
            <pc:docMk/>
            <pc:sldMk cId="3111250400" sldId="272"/>
            <ac:picMk id="5" creationId="{F1413984-6C4E-6041-A2FB-C2B894903AC6}"/>
          </ac:picMkLst>
        </pc:picChg>
      </pc:sldChg>
      <pc:sldChg chg="modSp new mod">
        <pc:chgData name="Ning Chenhui" userId="6a1addf3ea506e61" providerId="LiveId" clId="{C9986A5B-EC58-154A-9F6C-2001617904D0}" dt="2022-03-28T08:20:01.327" v="414" actId="20577"/>
        <pc:sldMkLst>
          <pc:docMk/>
          <pc:sldMk cId="1404698532" sldId="273"/>
        </pc:sldMkLst>
        <pc:spChg chg="mod">
          <ac:chgData name="Ning Chenhui" userId="6a1addf3ea506e61" providerId="LiveId" clId="{C9986A5B-EC58-154A-9F6C-2001617904D0}" dt="2022-03-28T08:16:45.622" v="365" actId="20577"/>
          <ac:spMkLst>
            <pc:docMk/>
            <pc:sldMk cId="1404698532" sldId="273"/>
            <ac:spMk id="2" creationId="{0602E630-0810-484E-908D-756A2B4DBBFA}"/>
          </ac:spMkLst>
        </pc:spChg>
        <pc:spChg chg="mod">
          <ac:chgData name="Ning Chenhui" userId="6a1addf3ea506e61" providerId="LiveId" clId="{C9986A5B-EC58-154A-9F6C-2001617904D0}" dt="2022-03-28T08:20:01.327" v="414" actId="20577"/>
          <ac:spMkLst>
            <pc:docMk/>
            <pc:sldMk cId="1404698532" sldId="273"/>
            <ac:spMk id="3" creationId="{4613327F-1121-E24E-8DC9-752829883375}"/>
          </ac:spMkLst>
        </pc:spChg>
      </pc:sldChg>
      <pc:sldChg chg="addSp delSp modSp new mod modNotesTx">
        <pc:chgData name="Ning Chenhui" userId="6a1addf3ea506e61" providerId="LiveId" clId="{C9986A5B-EC58-154A-9F6C-2001617904D0}" dt="2022-03-28T12:01:41.994" v="854" actId="20577"/>
        <pc:sldMkLst>
          <pc:docMk/>
          <pc:sldMk cId="689423170" sldId="274"/>
        </pc:sldMkLst>
        <pc:spChg chg="mod">
          <ac:chgData name="Ning Chenhui" userId="6a1addf3ea506e61" providerId="LiveId" clId="{C9986A5B-EC58-154A-9F6C-2001617904D0}" dt="2022-03-28T08:24:49.965" v="483" actId="20577"/>
          <ac:spMkLst>
            <pc:docMk/>
            <pc:sldMk cId="689423170" sldId="274"/>
            <ac:spMk id="2" creationId="{34B8D0BC-76BA-6C4A-96A7-0C6BECB4FC48}"/>
          </ac:spMkLst>
        </pc:spChg>
        <pc:spChg chg="mod">
          <ac:chgData name="Ning Chenhui" userId="6a1addf3ea506e61" providerId="LiveId" clId="{C9986A5B-EC58-154A-9F6C-2001617904D0}" dt="2022-03-28T08:35:36.143" v="631" actId="27636"/>
          <ac:spMkLst>
            <pc:docMk/>
            <pc:sldMk cId="689423170" sldId="274"/>
            <ac:spMk id="3" creationId="{D1AB254D-85FE-CF43-ABF8-57C7CB797650}"/>
          </ac:spMkLst>
        </pc:spChg>
        <pc:spChg chg="add mod">
          <ac:chgData name="Ning Chenhui" userId="6a1addf3ea506e61" providerId="LiveId" clId="{C9986A5B-EC58-154A-9F6C-2001617904D0}" dt="2022-03-28T11:41:00.676" v="750" actId="20577"/>
          <ac:spMkLst>
            <pc:docMk/>
            <pc:sldMk cId="689423170" sldId="274"/>
            <ac:spMk id="11" creationId="{B50E5BF1-AAE1-C248-B825-8492C0562A81}"/>
          </ac:spMkLst>
        </pc:spChg>
        <pc:picChg chg="add mod">
          <ac:chgData name="Ning Chenhui" userId="6a1addf3ea506e61" providerId="LiveId" clId="{C9986A5B-EC58-154A-9F6C-2001617904D0}" dt="2022-03-28T08:23:30.671" v="423" actId="1076"/>
          <ac:picMkLst>
            <pc:docMk/>
            <pc:sldMk cId="689423170" sldId="274"/>
            <ac:picMk id="4" creationId="{9180D609-78A8-2D4E-9D30-524FEF70BAE2}"/>
          </ac:picMkLst>
        </pc:picChg>
        <pc:picChg chg="add del mod">
          <ac:chgData name="Ning Chenhui" userId="6a1addf3ea506e61" providerId="LiveId" clId="{C9986A5B-EC58-154A-9F6C-2001617904D0}" dt="2022-03-28T08:23:07.678" v="419" actId="478"/>
          <ac:picMkLst>
            <pc:docMk/>
            <pc:sldMk cId="689423170" sldId="274"/>
            <ac:picMk id="5" creationId="{91F627F5-5BAE-5B49-8C8F-40A3E063A196}"/>
          </ac:picMkLst>
        </pc:picChg>
        <pc:picChg chg="add del">
          <ac:chgData name="Ning Chenhui" userId="6a1addf3ea506e61" providerId="LiveId" clId="{C9986A5B-EC58-154A-9F6C-2001617904D0}" dt="2022-03-28T08:27:05.038" v="546"/>
          <ac:picMkLst>
            <pc:docMk/>
            <pc:sldMk cId="689423170" sldId="274"/>
            <ac:picMk id="6" creationId="{96BEC097-311C-F140-B46B-30F16C79F7E1}"/>
          </ac:picMkLst>
        </pc:picChg>
        <pc:picChg chg="add mod">
          <ac:chgData name="Ning Chenhui" userId="6a1addf3ea506e61" providerId="LiveId" clId="{C9986A5B-EC58-154A-9F6C-2001617904D0}" dt="2022-03-28T08:36:56.663" v="664" actId="1076"/>
          <ac:picMkLst>
            <pc:docMk/>
            <pc:sldMk cId="689423170" sldId="274"/>
            <ac:picMk id="7" creationId="{70E6DCEA-1DED-9A42-B1E8-232490C47E62}"/>
          </ac:picMkLst>
        </pc:picChg>
        <pc:picChg chg="add del mod">
          <ac:chgData name="Ning Chenhui" userId="6a1addf3ea506e61" providerId="LiveId" clId="{C9986A5B-EC58-154A-9F6C-2001617904D0}" dt="2022-03-28T08:34:48.806" v="619"/>
          <ac:picMkLst>
            <pc:docMk/>
            <pc:sldMk cId="689423170" sldId="274"/>
            <ac:picMk id="8" creationId="{D52197A8-CDFD-7745-B571-7D047A5D5461}"/>
          </ac:picMkLst>
        </pc:picChg>
        <pc:picChg chg="add del mod">
          <ac:chgData name="Ning Chenhui" userId="6a1addf3ea506e61" providerId="LiveId" clId="{C9986A5B-EC58-154A-9F6C-2001617904D0}" dt="2022-03-28T08:34:44.317" v="618"/>
          <ac:picMkLst>
            <pc:docMk/>
            <pc:sldMk cId="689423170" sldId="274"/>
            <ac:picMk id="9" creationId="{098244D3-BA4E-CD45-90E6-7D7A68AB62E9}"/>
          </ac:picMkLst>
        </pc:picChg>
      </pc:sldChg>
      <pc:sldChg chg="addSp modSp new mod modNotesTx">
        <pc:chgData name="Ning Chenhui" userId="6a1addf3ea506e61" providerId="LiveId" clId="{C9986A5B-EC58-154A-9F6C-2001617904D0}" dt="2022-03-28T12:01:33.248" v="852" actId="20577"/>
        <pc:sldMkLst>
          <pc:docMk/>
          <pc:sldMk cId="754675596" sldId="275"/>
        </pc:sldMkLst>
        <pc:spChg chg="mod">
          <ac:chgData name="Ning Chenhui" userId="6a1addf3ea506e61" providerId="LiveId" clId="{C9986A5B-EC58-154A-9F6C-2001617904D0}" dt="2022-03-28T09:16:01.670" v="688" actId="20577"/>
          <ac:spMkLst>
            <pc:docMk/>
            <pc:sldMk cId="754675596" sldId="275"/>
            <ac:spMk id="2" creationId="{3EBACEB6-1D27-614A-9889-FAD9C569568E}"/>
          </ac:spMkLst>
        </pc:spChg>
        <pc:spChg chg="mod">
          <ac:chgData name="Ning Chenhui" userId="6a1addf3ea506e61" providerId="LiveId" clId="{C9986A5B-EC58-154A-9F6C-2001617904D0}" dt="2022-03-28T11:43:25.785" v="768" actId="20577"/>
          <ac:spMkLst>
            <pc:docMk/>
            <pc:sldMk cId="754675596" sldId="275"/>
            <ac:spMk id="3" creationId="{0F4C760E-1A8B-114A-9AB6-6B5543CA83CA}"/>
          </ac:spMkLst>
        </pc:spChg>
        <pc:spChg chg="add mod">
          <ac:chgData name="Ning Chenhui" userId="6a1addf3ea506e61" providerId="LiveId" clId="{C9986A5B-EC58-154A-9F6C-2001617904D0}" dt="2022-03-28T11:49:23.343" v="782" actId="403"/>
          <ac:spMkLst>
            <pc:docMk/>
            <pc:sldMk cId="754675596" sldId="275"/>
            <ac:spMk id="7" creationId="{CD870B04-2BC5-1242-88E6-2B867B943C8C}"/>
          </ac:spMkLst>
        </pc:spChg>
        <pc:picChg chg="add mod">
          <ac:chgData name="Ning Chenhui" userId="6a1addf3ea506e61" providerId="LiveId" clId="{C9986A5B-EC58-154A-9F6C-2001617904D0}" dt="2022-03-28T09:16:31.357" v="691" actId="1076"/>
          <ac:picMkLst>
            <pc:docMk/>
            <pc:sldMk cId="754675596" sldId="275"/>
            <ac:picMk id="4" creationId="{F148294B-7FAE-0742-B4A7-E293232C3AEA}"/>
          </ac:picMkLst>
        </pc:picChg>
        <pc:picChg chg="add mod">
          <ac:chgData name="Ning Chenhui" userId="6a1addf3ea506e61" providerId="LiveId" clId="{C9986A5B-EC58-154A-9F6C-2001617904D0}" dt="2022-03-28T09:16:56.240" v="694" actId="1076"/>
          <ac:picMkLst>
            <pc:docMk/>
            <pc:sldMk cId="754675596" sldId="275"/>
            <ac:picMk id="5" creationId="{F52A37C1-34BE-BB4B-A855-4719DE6CB2A0}"/>
          </ac:picMkLst>
        </pc:picChg>
      </pc:sldChg>
      <pc:sldChg chg="addSp modSp new mod modNotesTx">
        <pc:chgData name="Ning Chenhui" userId="6a1addf3ea506e61" providerId="LiveId" clId="{C9986A5B-EC58-154A-9F6C-2001617904D0}" dt="2022-03-28T12:47:53.079" v="964" actId="20577"/>
        <pc:sldMkLst>
          <pc:docMk/>
          <pc:sldMk cId="3707754990" sldId="276"/>
        </pc:sldMkLst>
        <pc:spChg chg="mod">
          <ac:chgData name="Ning Chenhui" userId="6a1addf3ea506e61" providerId="LiveId" clId="{C9986A5B-EC58-154A-9F6C-2001617904D0}" dt="2022-03-28T12:47:53.079" v="964" actId="20577"/>
          <ac:spMkLst>
            <pc:docMk/>
            <pc:sldMk cId="3707754990" sldId="276"/>
            <ac:spMk id="2" creationId="{83C39152-A83B-2446-A9AE-90ED8062EF59}"/>
          </ac:spMkLst>
        </pc:spChg>
        <pc:spChg chg="mod">
          <ac:chgData name="Ning Chenhui" userId="6a1addf3ea506e61" providerId="LiveId" clId="{C9986A5B-EC58-154A-9F6C-2001617904D0}" dt="2022-03-28T12:34:04.325" v="933" actId="1076"/>
          <ac:spMkLst>
            <pc:docMk/>
            <pc:sldMk cId="3707754990" sldId="276"/>
            <ac:spMk id="3" creationId="{4E912916-50C1-6943-8F7A-3D48C04E44E4}"/>
          </ac:spMkLst>
        </pc:spChg>
        <pc:picChg chg="add mod">
          <ac:chgData name="Ning Chenhui" userId="6a1addf3ea506e61" providerId="LiveId" clId="{C9986A5B-EC58-154A-9F6C-2001617904D0}" dt="2022-03-28T11:50:28.401" v="784" actId="1076"/>
          <ac:picMkLst>
            <pc:docMk/>
            <pc:sldMk cId="3707754990" sldId="276"/>
            <ac:picMk id="4" creationId="{A17FC807-DEB4-2D4D-B0C2-C622197D53A5}"/>
          </ac:picMkLst>
        </pc:picChg>
        <pc:picChg chg="add mod">
          <ac:chgData name="Ning Chenhui" userId="6a1addf3ea506e61" providerId="LiveId" clId="{C9986A5B-EC58-154A-9F6C-2001617904D0}" dt="2022-03-28T12:02:22.212" v="857" actId="1076"/>
          <ac:picMkLst>
            <pc:docMk/>
            <pc:sldMk cId="3707754990" sldId="276"/>
            <ac:picMk id="5" creationId="{891918EC-4120-1141-BF44-42BD01FC1722}"/>
          </ac:picMkLst>
        </pc:picChg>
        <pc:picChg chg="add mod">
          <ac:chgData name="Ning Chenhui" userId="6a1addf3ea506e61" providerId="LiveId" clId="{C9986A5B-EC58-154A-9F6C-2001617904D0}" dt="2022-03-28T12:34:02.434" v="932" actId="1076"/>
          <ac:picMkLst>
            <pc:docMk/>
            <pc:sldMk cId="3707754990" sldId="276"/>
            <ac:picMk id="6" creationId="{353347E5-B4AC-A149-A0FC-430A5D019083}"/>
          </ac:picMkLst>
        </pc:picChg>
      </pc:sldChg>
      <pc:sldChg chg="addSp delSp modSp new mod modNotesTx">
        <pc:chgData name="Ning Chenhui" userId="6a1addf3ea506e61" providerId="LiveId" clId="{C9986A5B-EC58-154A-9F6C-2001617904D0}" dt="2022-03-28T12:39:58.844" v="944" actId="20577"/>
        <pc:sldMkLst>
          <pc:docMk/>
          <pc:sldMk cId="3776817309" sldId="277"/>
        </pc:sldMkLst>
        <pc:spChg chg="mod">
          <ac:chgData name="Ning Chenhui" userId="6a1addf3ea506e61" providerId="LiveId" clId="{C9986A5B-EC58-154A-9F6C-2001617904D0}" dt="2022-03-28T12:03:34.879" v="860" actId="20577"/>
          <ac:spMkLst>
            <pc:docMk/>
            <pc:sldMk cId="3776817309" sldId="277"/>
            <ac:spMk id="2" creationId="{A2804520-BF33-2F40-ABF9-534DFA3061AF}"/>
          </ac:spMkLst>
        </pc:spChg>
        <pc:spChg chg="mod">
          <ac:chgData name="Ning Chenhui" userId="6a1addf3ea506e61" providerId="LiveId" clId="{C9986A5B-EC58-154A-9F6C-2001617904D0}" dt="2022-03-28T12:39:58.844" v="944" actId="20577"/>
          <ac:spMkLst>
            <pc:docMk/>
            <pc:sldMk cId="3776817309" sldId="277"/>
            <ac:spMk id="3" creationId="{E532C0FB-1432-D14A-9C00-C35F13422102}"/>
          </ac:spMkLst>
        </pc:spChg>
        <pc:spChg chg="add del">
          <ac:chgData name="Ning Chenhui" userId="6a1addf3ea506e61" providerId="LiveId" clId="{C9986A5B-EC58-154A-9F6C-2001617904D0}" dt="2022-03-28T12:04:07.254" v="862" actId="22"/>
          <ac:spMkLst>
            <pc:docMk/>
            <pc:sldMk cId="3776817309" sldId="277"/>
            <ac:spMk id="5" creationId="{AAF8620F-0DF7-5D43-8B42-1B5098136BF5}"/>
          </ac:spMkLst>
        </pc:spChg>
        <pc:picChg chg="add mod">
          <ac:chgData name="Ning Chenhui" userId="6a1addf3ea506e61" providerId="LiveId" clId="{C9986A5B-EC58-154A-9F6C-2001617904D0}" dt="2022-03-28T12:25:02.564" v="930" actId="1076"/>
          <ac:picMkLst>
            <pc:docMk/>
            <pc:sldMk cId="3776817309" sldId="277"/>
            <ac:picMk id="6" creationId="{375A5C87-40B3-D64E-9F11-A0237D6AF248}"/>
          </ac:picMkLst>
        </pc:picChg>
      </pc:sldChg>
      <pc:sldChg chg="addSp delSp modSp add mod modNotesTx">
        <pc:chgData name="Ning Chenhui" userId="6a1addf3ea506e61" providerId="LiveId" clId="{C9986A5B-EC58-154A-9F6C-2001617904D0}" dt="2022-03-28T12:53:35.394" v="982" actId="5793"/>
        <pc:sldMkLst>
          <pc:docMk/>
          <pc:sldMk cId="4259084778" sldId="278"/>
        </pc:sldMkLst>
        <pc:spChg chg="mod">
          <ac:chgData name="Ning Chenhui" userId="6a1addf3ea506e61" providerId="LiveId" clId="{C9986A5B-EC58-154A-9F6C-2001617904D0}" dt="2022-03-28T12:48:13.422" v="966" actId="20577"/>
          <ac:spMkLst>
            <pc:docMk/>
            <pc:sldMk cId="4259084778" sldId="278"/>
            <ac:spMk id="2" creationId="{83C39152-A83B-2446-A9AE-90ED8062EF59}"/>
          </ac:spMkLst>
        </pc:spChg>
        <pc:picChg chg="del">
          <ac:chgData name="Ning Chenhui" userId="6a1addf3ea506e61" providerId="LiveId" clId="{C9986A5B-EC58-154A-9F6C-2001617904D0}" dt="2022-03-28T12:46:33.485" v="947" actId="478"/>
          <ac:picMkLst>
            <pc:docMk/>
            <pc:sldMk cId="4259084778" sldId="278"/>
            <ac:picMk id="4" creationId="{A17FC807-DEB4-2D4D-B0C2-C622197D53A5}"/>
          </ac:picMkLst>
        </pc:picChg>
        <pc:picChg chg="del">
          <ac:chgData name="Ning Chenhui" userId="6a1addf3ea506e61" providerId="LiveId" clId="{C9986A5B-EC58-154A-9F6C-2001617904D0}" dt="2022-03-28T12:46:58.106" v="953" actId="478"/>
          <ac:picMkLst>
            <pc:docMk/>
            <pc:sldMk cId="4259084778" sldId="278"/>
            <ac:picMk id="5" creationId="{891918EC-4120-1141-BF44-42BD01FC1722}"/>
          </ac:picMkLst>
        </pc:picChg>
        <pc:picChg chg="del">
          <ac:chgData name="Ning Chenhui" userId="6a1addf3ea506e61" providerId="LiveId" clId="{C9986A5B-EC58-154A-9F6C-2001617904D0}" dt="2022-03-28T12:47:19.089" v="958" actId="478"/>
          <ac:picMkLst>
            <pc:docMk/>
            <pc:sldMk cId="4259084778" sldId="278"/>
            <ac:picMk id="6" creationId="{353347E5-B4AC-A149-A0FC-430A5D019083}"/>
          </ac:picMkLst>
        </pc:picChg>
        <pc:picChg chg="add mod">
          <ac:chgData name="Ning Chenhui" userId="6a1addf3ea506e61" providerId="LiveId" clId="{C9986A5B-EC58-154A-9F6C-2001617904D0}" dt="2022-03-28T12:46:50.347" v="952" actId="1076"/>
          <ac:picMkLst>
            <pc:docMk/>
            <pc:sldMk cId="4259084778" sldId="278"/>
            <ac:picMk id="7" creationId="{CCD95709-7528-C143-988C-E67E8A7A7979}"/>
          </ac:picMkLst>
        </pc:picChg>
        <pc:picChg chg="add mod">
          <ac:chgData name="Ning Chenhui" userId="6a1addf3ea506e61" providerId="LiveId" clId="{C9986A5B-EC58-154A-9F6C-2001617904D0}" dt="2022-03-28T12:47:13.557" v="957" actId="14100"/>
          <ac:picMkLst>
            <pc:docMk/>
            <pc:sldMk cId="4259084778" sldId="278"/>
            <ac:picMk id="8" creationId="{993AF9B9-50D8-214F-A1D2-DEE106D03090}"/>
          </ac:picMkLst>
        </pc:picChg>
        <pc:picChg chg="add mod">
          <ac:chgData name="Ning Chenhui" userId="6a1addf3ea506e61" providerId="LiveId" clId="{C9986A5B-EC58-154A-9F6C-2001617904D0}" dt="2022-03-28T12:47:31.726" v="962" actId="14100"/>
          <ac:picMkLst>
            <pc:docMk/>
            <pc:sldMk cId="4259084778" sldId="278"/>
            <ac:picMk id="9" creationId="{2F9C9FEA-3450-4544-9B10-0BE907969FA1}"/>
          </ac:picMkLst>
        </pc:picChg>
      </pc:sldChg>
      <pc:sldMasterChg chg="addSp modSp mod">
        <pc:chgData name="Ning Chenhui" userId="6a1addf3ea506e61" providerId="LiveId" clId="{C9986A5B-EC58-154A-9F6C-2001617904D0}" dt="2022-03-31T06:34:34.334" v="1088" actId="20577"/>
        <pc:sldMasterMkLst>
          <pc:docMk/>
          <pc:sldMasterMk cId="1550749601" sldId="2147483648"/>
        </pc:sldMasterMkLst>
        <pc:spChg chg="add mod">
          <ac:chgData name="Ning Chenhui" userId="6a1addf3ea506e61" providerId="LiveId" clId="{C9986A5B-EC58-154A-9F6C-2001617904D0}" dt="2022-03-31T06:34:34.334" v="1088" actId="20577"/>
          <ac:spMkLst>
            <pc:docMk/>
            <pc:sldMasterMk cId="1550749601" sldId="2147483648"/>
            <ac:spMk id="7" creationId="{AEAA1089-23D9-6642-9F27-287AF9827486}"/>
          </ac:spMkLst>
        </pc:spChg>
      </pc:sldMasterChg>
    </pc:docChg>
  </pc:docChgLst>
  <pc:docChgLst>
    <pc:chgData name="Ning Chenhui" userId="6a1addf3ea506e61" providerId="LiveId" clId="{AA9ED518-A851-4699-94AD-B7064C7BE1E2}"/>
    <pc:docChg chg="undo custSel addSld modSld">
      <pc:chgData name="Ning Chenhui" userId="6a1addf3ea506e61" providerId="LiveId" clId="{AA9ED518-A851-4699-94AD-B7064C7BE1E2}" dt="2022-03-27T12:20:27.408" v="600" actId="1076"/>
      <pc:docMkLst>
        <pc:docMk/>
      </pc:docMkLst>
      <pc:sldChg chg="modSp new mod">
        <pc:chgData name="Ning Chenhui" userId="6a1addf3ea506e61" providerId="LiveId" clId="{AA9ED518-A851-4699-94AD-B7064C7BE1E2}" dt="2022-03-27T07:36:21.805" v="30" actId="20577"/>
        <pc:sldMkLst>
          <pc:docMk/>
          <pc:sldMk cId="474646928" sldId="256"/>
        </pc:sldMkLst>
        <pc:spChg chg="mod">
          <ac:chgData name="Ning Chenhui" userId="6a1addf3ea506e61" providerId="LiveId" clId="{AA9ED518-A851-4699-94AD-B7064C7BE1E2}" dt="2022-03-27T07:36:21.805" v="30" actId="20577"/>
          <ac:spMkLst>
            <pc:docMk/>
            <pc:sldMk cId="474646928" sldId="256"/>
            <ac:spMk id="2" creationId="{D5A60E2E-9009-4122-A178-077D8F42AC12}"/>
          </ac:spMkLst>
        </pc:spChg>
        <pc:spChg chg="mod">
          <ac:chgData name="Ning Chenhui" userId="6a1addf3ea506e61" providerId="LiveId" clId="{AA9ED518-A851-4699-94AD-B7064C7BE1E2}" dt="2022-03-27T07:32:51.692" v="13" actId="20577"/>
          <ac:spMkLst>
            <pc:docMk/>
            <pc:sldMk cId="474646928" sldId="256"/>
            <ac:spMk id="3" creationId="{57D67C59-3BDB-49C8-B126-4ADF50AFAE2F}"/>
          </ac:spMkLst>
        </pc:spChg>
      </pc:sldChg>
      <pc:sldChg chg="modSp new mod">
        <pc:chgData name="Ning Chenhui" userId="6a1addf3ea506e61" providerId="LiveId" clId="{AA9ED518-A851-4699-94AD-B7064C7BE1E2}" dt="2022-03-27T12:19:33.011" v="590" actId="20577"/>
        <pc:sldMkLst>
          <pc:docMk/>
          <pc:sldMk cId="2584620963" sldId="257"/>
        </pc:sldMkLst>
        <pc:spChg chg="mod">
          <ac:chgData name="Ning Chenhui" userId="6a1addf3ea506e61" providerId="LiveId" clId="{AA9ED518-A851-4699-94AD-B7064C7BE1E2}" dt="2022-03-27T07:36:27.464" v="31"/>
          <ac:spMkLst>
            <pc:docMk/>
            <pc:sldMk cId="2584620963" sldId="257"/>
            <ac:spMk id="2" creationId="{FE80EE49-E0A8-4D55-A562-E99FA78AB16F}"/>
          </ac:spMkLst>
        </pc:spChg>
        <pc:spChg chg="mod">
          <ac:chgData name="Ning Chenhui" userId="6a1addf3ea506e61" providerId="LiveId" clId="{AA9ED518-A851-4699-94AD-B7064C7BE1E2}" dt="2022-03-27T12:19:33.011" v="590" actId="20577"/>
          <ac:spMkLst>
            <pc:docMk/>
            <pc:sldMk cId="2584620963" sldId="257"/>
            <ac:spMk id="3" creationId="{0BBDFEDC-A298-4F0B-A2D0-7FD52CEB4573}"/>
          </ac:spMkLst>
        </pc:spChg>
      </pc:sldChg>
      <pc:sldChg chg="addSp delSp modSp new mod">
        <pc:chgData name="Ning Chenhui" userId="6a1addf3ea506e61" providerId="LiveId" clId="{AA9ED518-A851-4699-94AD-B7064C7BE1E2}" dt="2022-03-27T09:52:49.232" v="365" actId="20577"/>
        <pc:sldMkLst>
          <pc:docMk/>
          <pc:sldMk cId="1242381546" sldId="258"/>
        </pc:sldMkLst>
        <pc:spChg chg="mod">
          <ac:chgData name="Ning Chenhui" userId="6a1addf3ea506e61" providerId="LiveId" clId="{AA9ED518-A851-4699-94AD-B7064C7BE1E2}" dt="2022-03-27T07:52:39.244" v="122" actId="20577"/>
          <ac:spMkLst>
            <pc:docMk/>
            <pc:sldMk cId="1242381546" sldId="258"/>
            <ac:spMk id="2" creationId="{2591D066-8F11-4077-A54C-40F8540889E7}"/>
          </ac:spMkLst>
        </pc:spChg>
        <pc:spChg chg="mod">
          <ac:chgData name="Ning Chenhui" userId="6a1addf3ea506e61" providerId="LiveId" clId="{AA9ED518-A851-4699-94AD-B7064C7BE1E2}" dt="2022-03-27T09:52:49.232" v="365" actId="20577"/>
          <ac:spMkLst>
            <pc:docMk/>
            <pc:sldMk cId="1242381546" sldId="258"/>
            <ac:spMk id="3" creationId="{71DC7571-1673-47CA-BADE-16A7E41FDCAE}"/>
          </ac:spMkLst>
        </pc:spChg>
        <pc:spChg chg="add del">
          <ac:chgData name="Ning Chenhui" userId="6a1addf3ea506e61" providerId="LiveId" clId="{AA9ED518-A851-4699-94AD-B7064C7BE1E2}" dt="2022-03-27T07:43:04.063" v="77" actId="22"/>
          <ac:spMkLst>
            <pc:docMk/>
            <pc:sldMk cId="1242381546" sldId="258"/>
            <ac:spMk id="5" creationId="{57811599-5BF0-4953-877C-ECC961F36197}"/>
          </ac:spMkLst>
        </pc:spChg>
        <pc:picChg chg="add mod">
          <ac:chgData name="Ning Chenhui" userId="6a1addf3ea506e61" providerId="LiveId" clId="{AA9ED518-A851-4699-94AD-B7064C7BE1E2}" dt="2022-03-27T08:21:57.972" v="254" actId="688"/>
          <ac:picMkLst>
            <pc:docMk/>
            <pc:sldMk cId="1242381546" sldId="258"/>
            <ac:picMk id="7" creationId="{18E91009-C878-47DB-837C-FF95A28E84BC}"/>
          </ac:picMkLst>
        </pc:picChg>
        <pc:picChg chg="add mod">
          <ac:chgData name="Ning Chenhui" userId="6a1addf3ea506e61" providerId="LiveId" clId="{AA9ED518-A851-4699-94AD-B7064C7BE1E2}" dt="2022-03-27T08:21:59.484" v="255" actId="1076"/>
          <ac:picMkLst>
            <pc:docMk/>
            <pc:sldMk cId="1242381546" sldId="258"/>
            <ac:picMk id="9" creationId="{640C384F-C8ED-4C57-9905-C93A32FE0EBF}"/>
          </ac:picMkLst>
        </pc:picChg>
        <pc:picChg chg="add mod">
          <ac:chgData name="Ning Chenhui" userId="6a1addf3ea506e61" providerId="LiveId" clId="{AA9ED518-A851-4699-94AD-B7064C7BE1E2}" dt="2022-03-27T08:21:02.356" v="248" actId="1076"/>
          <ac:picMkLst>
            <pc:docMk/>
            <pc:sldMk cId="1242381546" sldId="258"/>
            <ac:picMk id="11" creationId="{75439753-FB70-4376-8450-530267DDD8CD}"/>
          </ac:picMkLst>
        </pc:picChg>
      </pc:sldChg>
      <pc:sldChg chg="modSp add mod modNotesTx">
        <pc:chgData name="Ning Chenhui" userId="6a1addf3ea506e61" providerId="LiveId" clId="{AA9ED518-A851-4699-94AD-B7064C7BE1E2}" dt="2022-03-27T08:27:58.465" v="260"/>
        <pc:sldMkLst>
          <pc:docMk/>
          <pc:sldMk cId="2389316452" sldId="259"/>
        </pc:sldMkLst>
        <pc:spChg chg="mod">
          <ac:chgData name="Ning Chenhui" userId="6a1addf3ea506e61" providerId="LiveId" clId="{AA9ED518-A851-4699-94AD-B7064C7BE1E2}" dt="2022-03-27T08:06:13.418" v="156" actId="20577"/>
          <ac:spMkLst>
            <pc:docMk/>
            <pc:sldMk cId="2389316452" sldId="259"/>
            <ac:spMk id="2" creationId="{2591D066-8F11-4077-A54C-40F8540889E7}"/>
          </ac:spMkLst>
        </pc:spChg>
        <pc:spChg chg="mod">
          <ac:chgData name="Ning Chenhui" userId="6a1addf3ea506e61" providerId="LiveId" clId="{AA9ED518-A851-4699-94AD-B7064C7BE1E2}" dt="2022-03-27T08:13:44.719" v="238" actId="207"/>
          <ac:spMkLst>
            <pc:docMk/>
            <pc:sldMk cId="2389316452" sldId="259"/>
            <ac:spMk id="3" creationId="{71DC7571-1673-47CA-BADE-16A7E41FDCAE}"/>
          </ac:spMkLst>
        </pc:spChg>
      </pc:sldChg>
      <pc:sldChg chg="modSp add mod">
        <pc:chgData name="Ning Chenhui" userId="6a1addf3ea506e61" providerId="LiveId" clId="{AA9ED518-A851-4699-94AD-B7064C7BE1E2}" dt="2022-03-27T09:52:43.114" v="364" actId="20577"/>
        <pc:sldMkLst>
          <pc:docMk/>
          <pc:sldMk cId="4154755917" sldId="260"/>
        </pc:sldMkLst>
        <pc:spChg chg="mod">
          <ac:chgData name="Ning Chenhui" userId="6a1addf3ea506e61" providerId="LiveId" clId="{AA9ED518-A851-4699-94AD-B7064C7BE1E2}" dt="2022-03-27T08:32:16.978" v="282"/>
          <ac:spMkLst>
            <pc:docMk/>
            <pc:sldMk cId="4154755917" sldId="260"/>
            <ac:spMk id="2" creationId="{2591D066-8F11-4077-A54C-40F8540889E7}"/>
          </ac:spMkLst>
        </pc:spChg>
        <pc:spChg chg="mod">
          <ac:chgData name="Ning Chenhui" userId="6a1addf3ea506e61" providerId="LiveId" clId="{AA9ED518-A851-4699-94AD-B7064C7BE1E2}" dt="2022-03-27T09:52:43.114" v="364" actId="20577"/>
          <ac:spMkLst>
            <pc:docMk/>
            <pc:sldMk cId="4154755917" sldId="260"/>
            <ac:spMk id="3" creationId="{71DC7571-1673-47CA-BADE-16A7E41FDCAE}"/>
          </ac:spMkLst>
        </pc:spChg>
      </pc:sldChg>
      <pc:sldChg chg="modSp add mod">
        <pc:chgData name="Ning Chenhui" userId="6a1addf3ea506e61" providerId="LiveId" clId="{AA9ED518-A851-4699-94AD-B7064C7BE1E2}" dt="2022-03-27T09:52:38.259" v="363" actId="20577"/>
        <pc:sldMkLst>
          <pc:docMk/>
          <pc:sldMk cId="3063958489" sldId="261"/>
        </pc:sldMkLst>
        <pc:spChg chg="mod">
          <ac:chgData name="Ning Chenhui" userId="6a1addf3ea506e61" providerId="LiveId" clId="{AA9ED518-A851-4699-94AD-B7064C7BE1E2}" dt="2022-03-27T09:45:21.529" v="326" actId="20577"/>
          <ac:spMkLst>
            <pc:docMk/>
            <pc:sldMk cId="3063958489" sldId="261"/>
            <ac:spMk id="2" creationId="{2591D066-8F11-4077-A54C-40F8540889E7}"/>
          </ac:spMkLst>
        </pc:spChg>
        <pc:spChg chg="mod">
          <ac:chgData name="Ning Chenhui" userId="6a1addf3ea506e61" providerId="LiveId" clId="{AA9ED518-A851-4699-94AD-B7064C7BE1E2}" dt="2022-03-27T09:52:38.259" v="363" actId="20577"/>
          <ac:spMkLst>
            <pc:docMk/>
            <pc:sldMk cId="3063958489" sldId="261"/>
            <ac:spMk id="3" creationId="{71DC7571-1673-47CA-BADE-16A7E41FDCAE}"/>
          </ac:spMkLst>
        </pc:spChg>
      </pc:sldChg>
      <pc:sldChg chg="addSp modSp add mod">
        <pc:chgData name="Ning Chenhui" userId="6a1addf3ea506e61" providerId="LiveId" clId="{AA9ED518-A851-4699-94AD-B7064C7BE1E2}" dt="2022-03-27T11:16:33.868" v="408" actId="1076"/>
        <pc:sldMkLst>
          <pc:docMk/>
          <pc:sldMk cId="3618284690" sldId="262"/>
        </pc:sldMkLst>
        <pc:spChg chg="mod">
          <ac:chgData name="Ning Chenhui" userId="6a1addf3ea506e61" providerId="LiveId" clId="{AA9ED518-A851-4699-94AD-B7064C7BE1E2}" dt="2022-03-27T11:16:33.868" v="408" actId="1076"/>
          <ac:spMkLst>
            <pc:docMk/>
            <pc:sldMk cId="3618284690" sldId="262"/>
            <ac:spMk id="3" creationId="{71DC7571-1673-47CA-BADE-16A7E41FDCAE}"/>
          </ac:spMkLst>
        </pc:spChg>
        <pc:picChg chg="add mod">
          <ac:chgData name="Ning Chenhui" userId="6a1addf3ea506e61" providerId="LiveId" clId="{AA9ED518-A851-4699-94AD-B7064C7BE1E2}" dt="2022-03-27T10:09:31.067" v="403" actId="1076"/>
          <ac:picMkLst>
            <pc:docMk/>
            <pc:sldMk cId="3618284690" sldId="262"/>
            <ac:picMk id="5" creationId="{D5ABFD0F-88BC-4F53-AF3E-3DC4498F9CC7}"/>
          </ac:picMkLst>
        </pc:picChg>
        <pc:picChg chg="add mod">
          <ac:chgData name="Ning Chenhui" userId="6a1addf3ea506e61" providerId="LiveId" clId="{AA9ED518-A851-4699-94AD-B7064C7BE1E2}" dt="2022-03-27T10:08:25.704" v="391" actId="1076"/>
          <ac:picMkLst>
            <pc:docMk/>
            <pc:sldMk cId="3618284690" sldId="262"/>
            <ac:picMk id="7" creationId="{D84E814E-0D0C-43DE-BD43-8D13FD078A24}"/>
          </ac:picMkLst>
        </pc:picChg>
        <pc:picChg chg="add mod modCrop">
          <ac:chgData name="Ning Chenhui" userId="6a1addf3ea506e61" providerId="LiveId" clId="{AA9ED518-A851-4699-94AD-B7064C7BE1E2}" dt="2022-03-27T10:09:48.836" v="407" actId="1076"/>
          <ac:picMkLst>
            <pc:docMk/>
            <pc:sldMk cId="3618284690" sldId="262"/>
            <ac:picMk id="9" creationId="{F10A60C6-C379-45CF-BE84-61A42DD81033}"/>
          </ac:picMkLst>
        </pc:picChg>
      </pc:sldChg>
      <pc:sldChg chg="addSp modSp add mod">
        <pc:chgData name="Ning Chenhui" userId="6a1addf3ea506e61" providerId="LiveId" clId="{AA9ED518-A851-4699-94AD-B7064C7BE1E2}" dt="2022-03-27T12:20:27.408" v="600" actId="1076"/>
        <pc:sldMkLst>
          <pc:docMk/>
          <pc:sldMk cId="3207089561" sldId="263"/>
        </pc:sldMkLst>
        <pc:spChg chg="mod">
          <ac:chgData name="Ning Chenhui" userId="6a1addf3ea506e61" providerId="LiveId" clId="{AA9ED518-A851-4699-94AD-B7064C7BE1E2}" dt="2022-03-27T11:21:40.252" v="431" actId="20577"/>
          <ac:spMkLst>
            <pc:docMk/>
            <pc:sldMk cId="3207089561" sldId="263"/>
            <ac:spMk id="2" creationId="{2591D066-8F11-4077-A54C-40F8540889E7}"/>
          </ac:spMkLst>
        </pc:spChg>
        <pc:spChg chg="mod">
          <ac:chgData name="Ning Chenhui" userId="6a1addf3ea506e61" providerId="LiveId" clId="{AA9ED518-A851-4699-94AD-B7064C7BE1E2}" dt="2022-03-27T12:20:24.061" v="599" actId="27636"/>
          <ac:spMkLst>
            <pc:docMk/>
            <pc:sldMk cId="3207089561" sldId="263"/>
            <ac:spMk id="3" creationId="{71DC7571-1673-47CA-BADE-16A7E41FDCAE}"/>
          </ac:spMkLst>
        </pc:spChg>
        <pc:picChg chg="add mod">
          <ac:chgData name="Ning Chenhui" userId="6a1addf3ea506e61" providerId="LiveId" clId="{AA9ED518-A851-4699-94AD-B7064C7BE1E2}" dt="2022-03-27T12:20:27.408" v="600" actId="1076"/>
          <ac:picMkLst>
            <pc:docMk/>
            <pc:sldMk cId="3207089561" sldId="263"/>
            <ac:picMk id="5" creationId="{2EB30717-CF59-49EB-A32B-AD672E2F7078}"/>
          </ac:picMkLst>
        </pc:picChg>
      </pc:sldChg>
      <pc:sldChg chg="addSp modSp add mod modNotesTx">
        <pc:chgData name="Ning Chenhui" userId="6a1addf3ea506e61" providerId="LiveId" clId="{AA9ED518-A851-4699-94AD-B7064C7BE1E2}" dt="2022-03-27T11:40:51.612" v="550" actId="20577"/>
        <pc:sldMkLst>
          <pc:docMk/>
          <pc:sldMk cId="395361650" sldId="264"/>
        </pc:sldMkLst>
        <pc:spChg chg="mod">
          <ac:chgData name="Ning Chenhui" userId="6a1addf3ea506e61" providerId="LiveId" clId="{AA9ED518-A851-4699-94AD-B7064C7BE1E2}" dt="2022-03-27T11:30:47.827" v="438" actId="20577"/>
          <ac:spMkLst>
            <pc:docMk/>
            <pc:sldMk cId="395361650" sldId="264"/>
            <ac:spMk id="2" creationId="{2591D066-8F11-4077-A54C-40F8540889E7}"/>
          </ac:spMkLst>
        </pc:spChg>
        <pc:spChg chg="mod">
          <ac:chgData name="Ning Chenhui" userId="6a1addf3ea506e61" providerId="LiveId" clId="{AA9ED518-A851-4699-94AD-B7064C7BE1E2}" dt="2022-03-27T11:37:58.067" v="482"/>
          <ac:spMkLst>
            <pc:docMk/>
            <pc:sldMk cId="395361650" sldId="264"/>
            <ac:spMk id="3" creationId="{71DC7571-1673-47CA-BADE-16A7E41FDCAE}"/>
          </ac:spMkLst>
        </pc:spChg>
        <pc:picChg chg="add mod">
          <ac:chgData name="Ning Chenhui" userId="6a1addf3ea506e61" providerId="LiveId" clId="{AA9ED518-A851-4699-94AD-B7064C7BE1E2}" dt="2022-03-27T11:33:07.996" v="443" actId="1076"/>
          <ac:picMkLst>
            <pc:docMk/>
            <pc:sldMk cId="395361650" sldId="264"/>
            <ac:picMk id="5" creationId="{F0F90B30-BBAB-4489-9820-B877DCC300B6}"/>
          </ac:picMkLst>
        </pc:picChg>
        <pc:picChg chg="add mod">
          <ac:chgData name="Ning Chenhui" userId="6a1addf3ea506e61" providerId="LiveId" clId="{AA9ED518-A851-4699-94AD-B7064C7BE1E2}" dt="2022-03-27T11:33:43.294" v="448" actId="1076"/>
          <ac:picMkLst>
            <pc:docMk/>
            <pc:sldMk cId="395361650" sldId="264"/>
            <ac:picMk id="7" creationId="{FC829157-C44F-4091-9A7D-FB7C1A02D9FB}"/>
          </ac:picMkLst>
        </pc:picChg>
      </pc:sldChg>
      <pc:sldChg chg="addSp modSp new mod">
        <pc:chgData name="Ning Chenhui" userId="6a1addf3ea506e61" providerId="LiveId" clId="{AA9ED518-A851-4699-94AD-B7064C7BE1E2}" dt="2022-03-27T12:18:11.427" v="583" actId="1076"/>
        <pc:sldMkLst>
          <pc:docMk/>
          <pc:sldMk cId="2261957384" sldId="265"/>
        </pc:sldMkLst>
        <pc:spChg chg="mod">
          <ac:chgData name="Ning Chenhui" userId="6a1addf3ea506e61" providerId="LiveId" clId="{AA9ED518-A851-4699-94AD-B7064C7BE1E2}" dt="2022-03-27T11:50:13.172" v="557" actId="20577"/>
          <ac:spMkLst>
            <pc:docMk/>
            <pc:sldMk cId="2261957384" sldId="265"/>
            <ac:spMk id="2" creationId="{3A5742C4-AB39-48FC-9D75-F89EDE35B089}"/>
          </ac:spMkLst>
        </pc:spChg>
        <pc:spChg chg="mod">
          <ac:chgData name="Ning Chenhui" userId="6a1addf3ea506e61" providerId="LiveId" clId="{AA9ED518-A851-4699-94AD-B7064C7BE1E2}" dt="2022-03-27T11:51:27.562" v="568" actId="20577"/>
          <ac:spMkLst>
            <pc:docMk/>
            <pc:sldMk cId="2261957384" sldId="265"/>
            <ac:spMk id="3" creationId="{B2BB9101-DFCE-45C1-87EE-B3D17671F4A2}"/>
          </ac:spMkLst>
        </pc:spChg>
        <pc:spChg chg="add mod">
          <ac:chgData name="Ning Chenhui" userId="6a1addf3ea506e61" providerId="LiveId" clId="{AA9ED518-A851-4699-94AD-B7064C7BE1E2}" dt="2022-03-27T12:18:11.427" v="583" actId="1076"/>
          <ac:spMkLst>
            <pc:docMk/>
            <pc:sldMk cId="2261957384" sldId="265"/>
            <ac:spMk id="8" creationId="{BB5F277C-2643-4A16-B345-AB4C2139619C}"/>
          </ac:spMkLst>
        </pc:spChg>
        <pc:picChg chg="add mod">
          <ac:chgData name="Ning Chenhui" userId="6a1addf3ea506e61" providerId="LiveId" clId="{AA9ED518-A851-4699-94AD-B7064C7BE1E2}" dt="2022-03-27T12:17:10.901" v="577" actId="1076"/>
          <ac:picMkLst>
            <pc:docMk/>
            <pc:sldMk cId="2261957384" sldId="265"/>
            <ac:picMk id="5" creationId="{7B1677F1-7A8C-4C6C-AFC3-AD42833743B0}"/>
          </ac:picMkLst>
        </pc:picChg>
        <pc:picChg chg="add mod modCrop">
          <ac:chgData name="Ning Chenhui" userId="6a1addf3ea506e61" providerId="LiveId" clId="{AA9ED518-A851-4699-94AD-B7064C7BE1E2}" dt="2022-03-27T12:18:04.715" v="581" actId="732"/>
          <ac:picMkLst>
            <pc:docMk/>
            <pc:sldMk cId="2261957384" sldId="265"/>
            <ac:picMk id="7" creationId="{7617A0EF-1874-4EB0-9A6B-67E77028EB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8F469-E282-458F-AA2B-F80D62558239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A1B6D-3DC4-4DA0-B359-234A47AEE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67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762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7. ln(T) for 3-30 days. The solid black lines, dark gray, and light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gray shaded areas are the mean, standard deviation, and min/max for the entire RGPS data set.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900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meshes are known to be very efficient at capturing and preserving singularities or discontinuities in the solution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92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r>
              <a:rPr kumimoji="1" lang="zh-CN" altLang="en-US" dirty="0"/>
              <a:t> </a:t>
            </a:r>
            <a:r>
              <a:rPr kumimoji="1" lang="en-US" altLang="zh-CN" dirty="0"/>
              <a:t>ln(L) for 10   L   300 km. The solid black lines, dark gray, and light gray shaded areas are the mean, standard deviation, and min/max for the entire RGPS data set.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79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Fig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</a:p>
          <a:p>
            <a:r>
              <a:rPr kumimoji="1" lang="en-US" altLang="zh-CN" dirty="0"/>
              <a:t>The solid black lines, dark gray, and light gray shaded areas are the mean, standard deviation, and min/max for the entire RGPS data set. Model results are separated with low-resolution runs in top panels, and high-resolution runs in bottom panels.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971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051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Multi-fractal parameters ( , C1, H | see Equation 16) for the spatial structure function  (q), and for the temporal structure function  (q), for runs in 1997 and RGPS inter-annual variability (boxplots). Dashed areas represent parameters outside the valid range predicted by the multi-fractal formalism. Model results are separated with low-resolution runs in top panels, and high-resolution runs in bottom panels.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76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Journal of Geophysical Research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42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comprehensive assessment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ability of different sea-ice models and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rheologies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reproduce the observed deformation statistics and the sensitivity of the deformation metrics to model parameterizations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67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sampled at the beginning of the same regular 3-day intervals as for the RGPS Weighted-Average data set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6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time averaging interval is at least half‐filled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980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新方法：差求和除以模拟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 range of simulated decay exponents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#P or “S indicate that the VP elliptical yield curve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椭圆屈服曲线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 ed by reducing the ice strength in isotropic compression, or 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increasing the ice shear strength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e: ellipse aspect ratio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34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40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 in negative divergence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refinement of LKFs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spatio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-temporal LKF density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812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MITgcm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(2km) run agrees with all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RGPS PDFs (i.e. in shear, positive divergence, and negative divergence) for at least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year (2008 | Figure 4).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EVP runs at high-resolution still poorly agree with the RGPS PDFs, even if the range of the simulated PDFs is improved compared to low-resolution EVP runs (see e.g. HYCOM-CICE (FSU) and ANHA 4km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numerical artifact originating from insufficient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subcycling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EVP approach.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B6D-3DC4-4DA0-B359-234A47AEEC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7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68638-448B-4037-A653-06C832B2F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96C4D8-2DFC-471F-964D-8B8E5A8C1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2ECF81-23D9-4E0C-8036-0278EC6F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A8A-1A20-334D-B9FA-0B41F4D408E2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D219B8-B4D2-4D64-8B22-33EE7E78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47E106-5319-4CCD-81E4-42A8FF84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70186-7BEF-4D4D-838F-BDD76C07A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1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28D3C-58BE-402B-96F4-632EA36E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33CD37-B94F-444E-A6CA-3F5194F3F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2DA228-09E5-460A-8FD4-B4C54990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FB5E1-0FAC-154A-9F2A-B01D7B12EBE8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DABBB1-B0F8-4DFB-98C7-FC205B55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83CF23-11A4-4FB1-82DC-F570BAE4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70186-7BEF-4D4D-838F-BDD76C07A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30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500E5E-1EB4-42C7-B28F-F3098806D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30A779-E476-42EA-81D7-79B971AF0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2EFE58-0549-4D4C-A51D-6191B85F6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5E2CB-4BC1-7944-8A25-2AD376310EE9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065BCC-C762-48D7-884E-7A317BD56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42915-2531-4467-81C2-A391A28F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70186-7BEF-4D4D-838F-BDD76C07A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26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76929-3EC0-408D-857D-1559C21A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FE2FB2-55BA-47C2-A49A-B7F6C76C3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EF9331-BC8D-490C-B8DF-14006691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7B91-8704-B547-9926-53B0E9F1DD26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C9FFBE-7B48-48AA-A8EF-6DF6FED36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EB75D3-41BB-4AE9-9217-BE383025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70186-7BEF-4D4D-838F-BDD76C07AA9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953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168EB-14BE-4DF8-AA61-CCAE52B8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28377B-083D-46D4-9FC2-0430E49B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1DDA2C-C4A7-4921-AED5-55586106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F17-7304-BE48-A841-284945228D6F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3AA934-8F5B-4BBD-B684-6428FACA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511E99-052E-4F15-8F99-263DB48B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70186-7BEF-4D4D-838F-BDD76C07A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10D4C-D698-4195-8DF8-E27EB8D5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38484-5665-492D-A69D-D2EEE16B4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9E1D7D-9B76-474E-89EE-1E2AF470C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1CBA82-7747-4761-BCC4-916D4E8D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028A-E667-4F41-858C-054B1274D93D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D55166-9399-4543-9AE1-C9F69505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96BCA1-F2EE-462A-A5E6-FCF6DAF9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70186-7BEF-4D4D-838F-BDD76C07A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91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D8B5C-96DE-4B4B-B2F9-8ADE8FA93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03AF90-5743-4155-84A4-D6A532568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021599-BCAB-43E3-89DD-09DF49420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478EE0-A6D2-474D-87FE-21C110AAA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D05E11-963A-40A3-906F-B37BB6891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8CF6DA-8150-48E4-A6EE-F013D662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2630-815D-2F44-8A6A-3D282928C378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4F4B8D-115C-4B09-B3B5-F58148A7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E493FF-A8C9-4429-982B-1B3FF3A6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70186-7BEF-4D4D-838F-BDD76C07A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18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38C06-F479-4314-AA4D-8D420054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2C32AA-673A-4446-986E-3676E51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49771-29F3-C84B-8C63-8EEBEE28EAA1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3D6632-D30A-4ABC-8F88-4B48DCD4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A3DA2A-4370-45DF-BCB9-406F2B6D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70186-7BEF-4D4D-838F-BDD76C07A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45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EFF4D7-97DC-4A80-8BCE-D8AC8656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9FF8-A3A8-EA4F-976D-9EADDBA59A79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FD7B41-073B-45E6-B6E0-8E8F9277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A58353-36FA-4BE2-A2FA-C508AB08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70186-7BEF-4D4D-838F-BDD76C07A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8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05CF7-705B-4C3C-95AF-1314CAC7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73FA4-A451-450D-9298-BD7FA7BE3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231FDC-139A-4C5F-87A7-5043EC8DB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153ED9-5B52-4285-8A9B-84156A17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45D22-4274-E24F-9E3A-CF38BCAD2444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0D90DF-7938-4C82-910B-9FDD0033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F49E0A-AFD6-4466-9F2B-3593CAA0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70186-7BEF-4D4D-838F-BDD76C07A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1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58FFD-C8E2-47E2-BDA2-45F9D655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95674E-65CE-47C4-8C0A-28E453F01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2782C7-65B5-4B8C-93D0-C50841123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CA2B58-73F7-4038-837F-9CC6B03E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9955-206E-7747-B46E-A6AEE9DC5E77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47C6DE-DDF2-407E-8FD8-318BF9CC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85DF98-FDDF-48A2-B19E-58B51517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70186-7BEF-4D4D-838F-BDD76C07A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26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B8B977-A2F6-4937-BD20-DB54B18EB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A7757-9FBF-4066-AAFB-9252DFF6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E670D3-814F-4AB4-9300-F4E2BFFF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84325-B367-A44F-95C0-0E76262C1266}" type="datetime1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C1B616-AFA7-4CC2-B46B-8C17A9EED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5482EC-428A-4D5C-9979-62F58A564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70186-7BEF-4D4D-838F-BDD76C07AA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AA1089-23D9-6642-9F27-287AF9827486}"/>
              </a:ext>
            </a:extLst>
          </p:cNvPr>
          <p:cNvSpPr txBox="1"/>
          <p:nvPr userDrawn="1"/>
        </p:nvSpPr>
        <p:spPr>
          <a:xfrm>
            <a:off x="11220226" y="6356350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7DCF4F-4DEB-D749-813D-78BDB3F8C8D7}" type="slidenum">
              <a:rPr kumimoji="1" lang="en-US" altLang="zh-CN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1" lang="en-US" altLang="zh-CN" dirty="0"/>
              <a:t>/22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74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60E2E-9009-4122-A178-077D8F42A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海冰动力学文献</a:t>
            </a:r>
            <a:br>
              <a:rPr lang="en-US" altLang="zh-CN" dirty="0"/>
            </a:br>
            <a:r>
              <a:rPr lang="en-US" altLang="zh-CN" b="1" dirty="0" err="1"/>
              <a:t>SIREx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D67C59-3BDB-49C8-B126-4ADF50AFA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04.21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D37EE3-4BCB-C042-9358-BAA0A0816EA3}"/>
              </a:ext>
            </a:extLst>
          </p:cNvPr>
          <p:cNvSpPr/>
          <p:nvPr/>
        </p:nvSpPr>
        <p:spPr>
          <a:xfrm>
            <a:off x="8456023" y="5917475"/>
            <a:ext cx="3735977" cy="9405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604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80264D-C219-D549-BA61-79D3CA48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91784" cy="64194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76C506-4336-FE4B-8BAC-0934A5385A2C}"/>
              </a:ext>
            </a:extLst>
          </p:cNvPr>
          <p:cNvSpPr/>
          <p:nvPr/>
        </p:nvSpPr>
        <p:spPr>
          <a:xfrm>
            <a:off x="463376" y="3070654"/>
            <a:ext cx="10805985" cy="16681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454AFD-CB53-994C-90B0-E3EC676C4B72}"/>
              </a:ext>
            </a:extLst>
          </p:cNvPr>
          <p:cNvSpPr/>
          <p:nvPr/>
        </p:nvSpPr>
        <p:spPr>
          <a:xfrm>
            <a:off x="553993" y="4199238"/>
            <a:ext cx="10805985" cy="16681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778212-F505-964D-B827-837631C9B7B1}"/>
              </a:ext>
            </a:extLst>
          </p:cNvPr>
          <p:cNvSpPr/>
          <p:nvPr/>
        </p:nvSpPr>
        <p:spPr>
          <a:xfrm>
            <a:off x="463376" y="3634946"/>
            <a:ext cx="10805985" cy="16681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18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6210CF-4130-8C4E-B839-C2CABE79B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8" y="58406"/>
            <a:ext cx="9209912" cy="82947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E47995-03A5-F44D-862A-DF280B384FFA}"/>
              </a:ext>
            </a:extLst>
          </p:cNvPr>
          <p:cNvSpPr txBox="1"/>
          <p:nvPr/>
        </p:nvSpPr>
        <p:spPr>
          <a:xfrm>
            <a:off x="6820930" y="310605"/>
            <a:ext cx="5281312" cy="5239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Implementing the scaling analysis with </a:t>
            </a:r>
            <a:r>
              <a:rPr lang="zh-CN" altLang="en-US" dirty="0">
                <a:solidFill>
                  <a:schemeClr val="accent2"/>
                </a:solidFill>
              </a:rPr>
              <a:t>signal-to-noise ratio weights </a:t>
            </a:r>
            <a:r>
              <a:rPr lang="zh-CN" altLang="en-US" dirty="0"/>
              <a:t>to compare observations and models improves the interpretation of the scaling exponent metric as a measure of the localization of the deformation </a:t>
            </a:r>
            <a:r>
              <a:rPr lang="en-US" altLang="zh-CN" dirty="0"/>
              <a:t>fi</a:t>
            </a:r>
            <a:r>
              <a:rPr lang="zh-CN" altLang="en-US" dirty="0"/>
              <a:t>elds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trajectory errors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4046B0-ACB4-300D-F78D-1A8339C132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5"/>
          <a:stretch/>
        </p:blipFill>
        <p:spPr>
          <a:xfrm>
            <a:off x="6660646" y="4499511"/>
            <a:ext cx="5199876" cy="8681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2E77E8-D33F-4854-68A4-EFCAB04F6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8" t="-13833"/>
          <a:stretch/>
        </p:blipFill>
        <p:spPr>
          <a:xfrm>
            <a:off x="8298150" y="5273615"/>
            <a:ext cx="2705749" cy="10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4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DC1C64-FFC9-1641-8485-C32B3007D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13"/>
            <a:ext cx="9511786" cy="53210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97657A-38E3-3C4C-8F77-E155ADA1C4BD}"/>
              </a:ext>
            </a:extLst>
          </p:cNvPr>
          <p:cNvSpPr txBox="1"/>
          <p:nvPr/>
        </p:nvSpPr>
        <p:spPr>
          <a:xfrm>
            <a:off x="234778" y="5460048"/>
            <a:ext cx="6536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=3 days in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January-February-March 1997.</a:t>
            </a:r>
          </a:p>
          <a:p>
            <a:endParaRPr lang="en-US" altLang="zh-CN" dirty="0"/>
          </a:p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deformation</a:t>
            </a:r>
            <a:r>
              <a:rPr lang="zh-CN" altLang="en-US" dirty="0"/>
              <a:t> </a:t>
            </a:r>
            <a:r>
              <a:rPr lang="en-US" altLang="zh-CN" dirty="0"/>
              <a:t>rates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having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spatial</a:t>
            </a:r>
            <a:r>
              <a:rPr lang="zh-CN" altLang="en-US" dirty="0"/>
              <a:t> </a:t>
            </a:r>
            <a:r>
              <a:rPr lang="en-US" altLang="zh-CN" dirty="0"/>
              <a:t>localization.</a:t>
            </a:r>
            <a:r>
              <a:rPr lang="zh-CN" altLang="en-US" dirty="0"/>
              <a:t> </a:t>
            </a:r>
            <a:r>
              <a:rPr lang="en-US" altLang="zh-CN" dirty="0"/>
              <a:t>(reasonable</a:t>
            </a:r>
            <a:r>
              <a:rPr lang="zh-CN" altLang="en-US" dirty="0"/>
              <a:t> </a:t>
            </a:r>
            <a:r>
              <a:rPr lang="en-US" altLang="zh-CN" dirty="0"/>
              <a:t>PDFs)</a:t>
            </a:r>
            <a:r>
              <a:rPr lang="zh-CN" altLang="en-US" dirty="0"/>
              <a:t> </a:t>
            </a:r>
            <a:r>
              <a:rPr lang="en-US" altLang="zh-CN" dirty="0"/>
              <a:t>[Not</a:t>
            </a:r>
            <a:r>
              <a:rPr lang="zh-CN" altLang="en-US" dirty="0"/>
              <a:t> </a:t>
            </a:r>
            <a:r>
              <a:rPr lang="en-US" altLang="zh-CN" dirty="0"/>
              <a:t>sufficient]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1D724A-7CD1-7F47-A8DE-28A1F2D7DC62}"/>
              </a:ext>
            </a:extLst>
          </p:cNvPr>
          <p:cNvSpPr txBox="1"/>
          <p:nvPr/>
        </p:nvSpPr>
        <p:spPr>
          <a:xfrm>
            <a:off x="9139881" y="1028620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effectLst/>
              </a:defRPr>
            </a:lvl1pPr>
          </a:lstStyle>
          <a:p>
            <a:r>
              <a:rPr lang="en-US" altLang="zh-CN" dirty="0"/>
              <a:t>low-resolution runs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984FDA-36D8-1E4E-A3DC-8E7EF8CE9CBD}"/>
              </a:ext>
            </a:extLst>
          </p:cNvPr>
          <p:cNvSpPr txBox="1"/>
          <p:nvPr/>
        </p:nvSpPr>
        <p:spPr>
          <a:xfrm>
            <a:off x="9139881" y="3429000"/>
            <a:ext cx="258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effectLst/>
              </a:defRPr>
            </a:lvl1pPr>
          </a:lstStyle>
          <a:p>
            <a:r>
              <a:rPr lang="en-US" altLang="zh-CN" dirty="0"/>
              <a:t>high-resolution runs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CAC86F-E7AD-2748-BE29-E8CAED65105D}"/>
              </a:ext>
            </a:extLst>
          </p:cNvPr>
          <p:cNvSpPr/>
          <p:nvPr/>
        </p:nvSpPr>
        <p:spPr>
          <a:xfrm>
            <a:off x="7414054" y="4349578"/>
            <a:ext cx="1037968" cy="51898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BB2CBB-1EFC-954F-BC83-2D4D244FD604}"/>
              </a:ext>
            </a:extLst>
          </p:cNvPr>
          <p:cNvSpPr/>
          <p:nvPr/>
        </p:nvSpPr>
        <p:spPr>
          <a:xfrm>
            <a:off x="3756454" y="819534"/>
            <a:ext cx="2051222" cy="63183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B0E893-F3B0-954D-B2CB-FBDD5AB220E0}"/>
              </a:ext>
            </a:extLst>
          </p:cNvPr>
          <p:cNvSpPr txBox="1"/>
          <p:nvPr/>
        </p:nvSpPr>
        <p:spPr>
          <a:xfrm>
            <a:off x="6469792" y="5406633"/>
            <a:ext cx="53401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The lowest spatial scaling exponents are obtained with the EVP rheology,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en-US" altLang="zh-CN" dirty="0"/>
              <a:t>Anisotropic sub-grid parameterization</a:t>
            </a:r>
            <a:r>
              <a:rPr lang="zh-CN" altLang="en-US" dirty="0"/>
              <a:t> </a:t>
            </a:r>
            <a:r>
              <a:rPr lang="en-US" altLang="zh-CN" dirty="0"/>
              <a:t>(EAP) may</a:t>
            </a:r>
            <a:r>
              <a:rPr lang="zh-CN" altLang="en-US" dirty="0"/>
              <a:t> </a:t>
            </a:r>
            <a:r>
              <a:rPr lang="en-US" altLang="zh-CN" dirty="0"/>
              <a:t>have a better localization of deformations.</a:t>
            </a:r>
          </a:p>
          <a:p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78D8999-F2AA-1546-BA52-835962FDA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15" y="5494806"/>
            <a:ext cx="1831777" cy="4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0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77D7E-0025-B04A-AFDA-4606A9DD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A9BDA-E1AA-E94D-BAF5-C40235722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90083A-7030-5E4E-BEB7-7D1F6A97A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002" y="866388"/>
            <a:ext cx="8391798" cy="54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BD74D5-7300-5846-805B-4E2F3F908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86" y="477678"/>
            <a:ext cx="3577382" cy="5902643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neXtSIM</a:t>
            </a:r>
            <a:r>
              <a:rPr lang="en-US" altLang="zh-CN" dirty="0"/>
              <a:t> deformation fields do show highly localized LKFs</a:t>
            </a:r>
          </a:p>
          <a:p>
            <a:r>
              <a:rPr lang="en-US" altLang="zh-CN" dirty="0"/>
              <a:t>The deformation fields for these runs</a:t>
            </a:r>
            <a:r>
              <a:rPr lang="zh-CN" altLang="en-US" dirty="0"/>
              <a:t> </a:t>
            </a:r>
            <a:r>
              <a:rPr lang="en-US" altLang="zh-CN" dirty="0"/>
              <a:t>(EVP,</a:t>
            </a:r>
            <a:r>
              <a:rPr lang="zh-CN" altLang="en-US" dirty="0"/>
              <a:t> </a:t>
            </a:r>
            <a:r>
              <a:rPr lang="en-US" altLang="zh-CN" dirty="0"/>
              <a:t>lowest spatial scaling exponents)</a:t>
            </a:r>
            <a:r>
              <a:rPr lang="zh-CN" altLang="en-US" dirty="0"/>
              <a:t> </a:t>
            </a:r>
            <a:r>
              <a:rPr lang="en-US" altLang="zh-CN" dirty="0"/>
              <a:t>clearly</a:t>
            </a:r>
            <a:r>
              <a:rPr lang="zh-CN" altLang="en-US" dirty="0"/>
              <a:t> </a:t>
            </a:r>
            <a:r>
              <a:rPr lang="en-US" altLang="zh-CN" dirty="0"/>
              <a:t>underestimate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well-defined deformation features.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C02129-E243-7A4F-82A0-75E8C2270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69" y="0"/>
            <a:ext cx="7558731" cy="68257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F31180-347E-004E-9012-036457DCD82E}"/>
              </a:ext>
            </a:extLst>
          </p:cNvPr>
          <p:cNvSpPr/>
          <p:nvPr/>
        </p:nvSpPr>
        <p:spPr>
          <a:xfrm>
            <a:off x="3795068" y="105632"/>
            <a:ext cx="6446211" cy="195176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4451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9ADE-F414-3546-B666-25A04CCB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E127A2-5BD3-A347-A5CC-30E89EE5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459894-20AD-5C43-9C22-87AAF0C9E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98" y="0"/>
            <a:ext cx="7275213" cy="68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9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697B-8CBB-754B-BB3F-1189F9E5E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43294" cy="511126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DAF5F-5377-4941-ADA8-90351C67D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954" y="4469733"/>
            <a:ext cx="4443046" cy="20133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When randomly re-ordering the  times series of deformation, the power-law temporal scaling is lost.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E02D02-22B7-E84C-806F-AB7355DB8553}"/>
              </a:ext>
            </a:extLst>
          </p:cNvPr>
          <p:cNvSpPr txBox="1"/>
          <p:nvPr/>
        </p:nvSpPr>
        <p:spPr>
          <a:xfrm>
            <a:off x="234778" y="5460048"/>
            <a:ext cx="65367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 in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January-February-March 1997.</a:t>
            </a:r>
            <a:endParaRPr lang="en-US" altLang="zh-CN" dirty="0"/>
          </a:p>
          <a:p>
            <a:r>
              <a:rPr lang="en-US" altLang="zh-CN" sz="2400" dirty="0"/>
              <a:t>Strong degree of temporal localization of deformations is reproduced by </a:t>
            </a:r>
            <a:r>
              <a:rPr lang="en-US" altLang="zh-CN" sz="2400" dirty="0">
                <a:solidFill>
                  <a:schemeClr val="accent2"/>
                </a:solidFill>
              </a:rPr>
              <a:t>all models</a:t>
            </a:r>
            <a:r>
              <a:rPr lang="en-US" altLang="zh-CN" sz="2400" dirty="0"/>
              <a:t>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D59D82-B563-1344-A4C6-C06BA59D5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0" y="5305425"/>
            <a:ext cx="1841500" cy="469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0EE9EB-C521-AD46-889D-9B3F125C1A3B}"/>
              </a:ext>
            </a:extLst>
          </p:cNvPr>
          <p:cNvSpPr txBox="1"/>
          <p:nvPr/>
        </p:nvSpPr>
        <p:spPr>
          <a:xfrm>
            <a:off x="838200" y="-4207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low-resolution runs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58AF9F-7797-094C-B9F2-F142C9C34544}"/>
              </a:ext>
            </a:extLst>
          </p:cNvPr>
          <p:cNvSpPr txBox="1"/>
          <p:nvPr/>
        </p:nvSpPr>
        <p:spPr>
          <a:xfrm>
            <a:off x="838200" y="2370965"/>
            <a:ext cx="258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high-resolution runs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A7DFEB-7CE5-4449-A41F-DD632D52B951}"/>
              </a:ext>
            </a:extLst>
          </p:cNvPr>
          <p:cNvSpPr txBox="1"/>
          <p:nvPr/>
        </p:nvSpPr>
        <p:spPr>
          <a:xfrm>
            <a:off x="8704693" y="1027906"/>
            <a:ext cx="345911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effectLst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Sea-ice </a:t>
            </a:r>
            <a:r>
              <a:rPr lang="en-US" altLang="zh-CN" sz="2400" dirty="0" err="1"/>
              <a:t>rheologies</a:t>
            </a:r>
            <a:r>
              <a:rPr lang="en-US" altLang="zh-CN" sz="2400" dirty="0"/>
              <a:t> that do not assume brittle parameterizations also reproduce</a:t>
            </a:r>
            <a:r>
              <a:rPr lang="zh-CN" altLang="en-US" sz="2400" dirty="0"/>
              <a:t> </a:t>
            </a:r>
            <a:r>
              <a:rPr lang="en-US" altLang="zh-CN" sz="2400" dirty="0"/>
              <a:t>space-time coupling.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2320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540D0-AB52-B140-9CB6-80E32015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AA0551-9579-734B-B738-97807AC4A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78B81-8665-4543-8F36-0DC60413F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16" y="960993"/>
            <a:ext cx="8239349" cy="53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83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FB6C66F-61AB-D44E-BEED-766B8C6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56"/>
          <a:stretch/>
        </p:blipFill>
        <p:spPr>
          <a:xfrm>
            <a:off x="60170" y="-4207"/>
            <a:ext cx="7813169" cy="50761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EA4EC3-8084-0447-A2A1-BAB25620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96B9A6-C93A-0C47-A136-83DCDA2E5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30" y="5393644"/>
            <a:ext cx="9417133" cy="1325563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T=3 days in January-February-March 2008.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All sea-ice </a:t>
            </a:r>
            <a:r>
              <a:rPr lang="en-US" altLang="zh-CN" dirty="0" err="1">
                <a:solidFill>
                  <a:schemeClr val="accent2"/>
                </a:solidFill>
              </a:rPr>
              <a:t>rheologies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reproduce non-linear structure functions in space and time.</a:t>
            </a:r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6699EF-FF33-FA46-AAD4-3B91F95B84A8}"/>
              </a:ext>
            </a:extLst>
          </p:cNvPr>
          <p:cNvSpPr txBox="1"/>
          <p:nvPr/>
        </p:nvSpPr>
        <p:spPr>
          <a:xfrm>
            <a:off x="838200" y="-4207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low-resolution runs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B840B1-A07E-0F4F-AF22-B3E06472F341}"/>
              </a:ext>
            </a:extLst>
          </p:cNvPr>
          <p:cNvSpPr txBox="1"/>
          <p:nvPr/>
        </p:nvSpPr>
        <p:spPr>
          <a:xfrm>
            <a:off x="838200" y="2370965"/>
            <a:ext cx="258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high-resolution runs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16E274-6FB4-3F45-A4EB-302B2F047B78}"/>
              </a:ext>
            </a:extLst>
          </p:cNvPr>
          <p:cNvSpPr txBox="1"/>
          <p:nvPr/>
        </p:nvSpPr>
        <p:spPr>
          <a:xfrm>
            <a:off x="7873339" y="688769"/>
            <a:ext cx="39782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</a:t>
            </a:r>
            <a:r>
              <a:rPr lang="en-US" altLang="zh-CN" sz="2400" dirty="0">
                <a:effectLst/>
              </a:rPr>
              <a:t>igher scaling exponent for MEB and high-resolution models,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</a:rPr>
              <a:t>lower scaling exponents for EVP runs with fewer </a:t>
            </a:r>
            <a:r>
              <a:rPr lang="en-US" altLang="zh-CN" sz="2400" dirty="0" err="1">
                <a:effectLst/>
              </a:rPr>
              <a:t>subcycles</a:t>
            </a:r>
            <a:r>
              <a:rPr lang="en-US" altLang="zh-CN" sz="2400" dirty="0">
                <a:effectLst/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</a:rPr>
              <a:t>larger variability of spatial scaling exponents compared to temporal scaling exponents.</a:t>
            </a:r>
          </a:p>
        </p:txBody>
      </p:sp>
    </p:spTree>
    <p:extLst>
      <p:ext uri="{BB962C8B-B14F-4D97-AF65-F5344CB8AC3E}">
        <p14:creationId xmlns:p14="http://schemas.microsoft.com/office/powerpoint/2010/main" val="2873396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36088-816E-774B-9C8B-A5414BE4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B6A46C-60C4-B549-BFCA-18C43588B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13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46B014-F095-2941-8F2A-EFC9ADE3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52" y="1388722"/>
            <a:ext cx="8054806" cy="52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0EE49-E0A8-4D55-A562-E99FA78A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1172568" cy="1325563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Sea Ice Rheology Experiment (</a:t>
            </a:r>
            <a:r>
              <a:rPr lang="en-US" altLang="zh-CN" b="1" dirty="0" err="1"/>
              <a:t>SIREx</a:t>
            </a:r>
            <a:r>
              <a:rPr lang="en-US" altLang="zh-CN" b="1" dirty="0"/>
              <a:t>), Part I:</a:t>
            </a:r>
            <a:br>
              <a:rPr lang="en-US" altLang="zh-CN" b="1" dirty="0"/>
            </a:br>
            <a:r>
              <a:rPr lang="en-US" altLang="zh-CN" b="1" dirty="0"/>
              <a:t>Scaling</a:t>
            </a:r>
            <a:r>
              <a:rPr lang="zh-CN" altLang="en-US" b="1" dirty="0"/>
              <a:t> </a:t>
            </a:r>
            <a:r>
              <a:rPr lang="en-US" altLang="zh-CN" b="1" dirty="0"/>
              <a:t>and statistical properties of sea-ice deformation fields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BDFEDC-A298-4F0B-A2D0-7FD52CEB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1858"/>
            <a:ext cx="10515600" cy="4349580"/>
          </a:xfrm>
        </p:spPr>
        <p:txBody>
          <a:bodyPr>
            <a:normAutofit/>
          </a:bodyPr>
          <a:lstStyle/>
          <a:p>
            <a:r>
              <a:rPr lang="en-US" altLang="zh-CN" dirty="0"/>
              <a:t>Amelie </a:t>
            </a:r>
            <a:r>
              <a:rPr lang="en-US" altLang="zh-CN" dirty="0" err="1"/>
              <a:t>Bouchat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et. al. 2022. JGR</a:t>
            </a:r>
            <a:r>
              <a:rPr lang="zh-CN" altLang="en-US" dirty="0"/>
              <a:t> </a:t>
            </a:r>
            <a:r>
              <a:rPr lang="en-US" altLang="zh-CN" dirty="0"/>
              <a:t>Oceans.</a:t>
            </a:r>
          </a:p>
          <a:p>
            <a:r>
              <a:rPr lang="en-US" altLang="zh-CN" dirty="0"/>
              <a:t>Department of Atmospheric and Oceanic Sciences, McGill University,</a:t>
            </a:r>
            <a:r>
              <a:rPr lang="zh-CN" altLang="en-US" dirty="0"/>
              <a:t> </a:t>
            </a:r>
            <a:r>
              <a:rPr lang="en-US" altLang="zh-CN" dirty="0"/>
              <a:t>Montreal, QC, Canada.</a:t>
            </a:r>
          </a:p>
          <a:p>
            <a:r>
              <a:rPr lang="fr-FR" altLang="zh-CN" dirty="0"/>
              <a:t>Key points</a:t>
            </a:r>
            <a:r>
              <a:rPr lang="en-US" altLang="zh-CN" dirty="0"/>
              <a:t>.</a:t>
            </a:r>
            <a:endParaRPr lang="fr-FR" altLang="zh-CN" dirty="0"/>
          </a:p>
          <a:p>
            <a:pPr lvl="1"/>
            <a:r>
              <a:rPr lang="en-US" altLang="zh-CN" dirty="0"/>
              <a:t>Power-law scaling and multi-fractality of deformations in space and time can be</a:t>
            </a:r>
            <a:r>
              <a:rPr lang="zh-CN" altLang="en-US" dirty="0"/>
              <a:t> </a:t>
            </a:r>
            <a:r>
              <a:rPr lang="en-US" altLang="zh-CN" dirty="0"/>
              <a:t>achieved by both plastic and brittle sea-ice </a:t>
            </a:r>
            <a:r>
              <a:rPr lang="en-US" altLang="zh-CN" dirty="0" err="1"/>
              <a:t>rheologies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Scaling statistics of simulated sea-ice deformation fields depend on the model configuration and physical parameterizations.</a:t>
            </a:r>
          </a:p>
          <a:p>
            <a:pPr lvl="1"/>
            <a:r>
              <a:rPr lang="en-US" altLang="zh-CN" dirty="0"/>
              <a:t>Finite-difference plastic models need to be run at higher resolution than observations to agree with the observed deformation statistics.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291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B6351-0880-524F-BB57-26B04519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17A3C-B54A-9A4B-80B1-89CBB6BC7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16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runs2008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0EBD57-EC33-5840-AA09-EA633F59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9133"/>
            <a:ext cx="10390909" cy="51017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C5C711-8111-F849-8B99-AF0515548072}"/>
              </a:ext>
            </a:extLst>
          </p:cNvPr>
          <p:cNvSpPr txBox="1"/>
          <p:nvPr/>
        </p:nvSpPr>
        <p:spPr>
          <a:xfrm>
            <a:off x="106877" y="4549676"/>
            <a:ext cx="11364686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Theoretical range</a:t>
            </a:r>
            <a:r>
              <a:rPr lang="zh-CN" altLang="en-US" dirty="0"/>
              <a:t> </a:t>
            </a:r>
            <a:r>
              <a:rPr lang="en-US" altLang="zh-CN" sz="2400" dirty="0"/>
              <a:t>[0,2]</a:t>
            </a:r>
            <a:r>
              <a:rPr lang="zh-CN" altLang="en-US" sz="2400" dirty="0"/>
              <a:t>                     </a:t>
            </a:r>
            <a:r>
              <a:rPr lang="en-US" altLang="zh-CN" sz="2400" dirty="0"/>
              <a:t>[0,2]</a:t>
            </a:r>
            <a:r>
              <a:rPr lang="zh-CN" altLang="en-US" sz="2400" dirty="0"/>
              <a:t>                        </a:t>
            </a:r>
            <a:r>
              <a:rPr lang="en-US" altLang="zh-CN" sz="2400" dirty="0"/>
              <a:t>[0,1]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Reaches values </a:t>
            </a:r>
            <a:r>
              <a:rPr lang="en-US" altLang="zh-CN" sz="2400" dirty="0">
                <a:solidFill>
                  <a:schemeClr val="accent2"/>
                </a:solidFill>
              </a:rPr>
              <a:t>outside the theoretical range</a:t>
            </a:r>
            <a:r>
              <a:rPr lang="en-US" altLang="zh-CN" sz="2400" dirty="0"/>
              <a:t>, which complicates the comparison and interpretation of the observed and simulated multi-fractal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Models agreeing with the RGPS distribution for the fluctuation exponent H (i.e. for the scaling of the mean, or q = 1) do not necessarily agree in the other multi-fractal parameters describing the structure functions, and vice-versa.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00D136-D2B5-4741-A6D0-9A36F8260592}"/>
              </a:ext>
            </a:extLst>
          </p:cNvPr>
          <p:cNvSpPr/>
          <p:nvPr/>
        </p:nvSpPr>
        <p:spPr>
          <a:xfrm>
            <a:off x="1801091" y="3526971"/>
            <a:ext cx="931311" cy="1022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CC4646-7F95-F74C-B8EA-EEBD95222FEF}"/>
              </a:ext>
            </a:extLst>
          </p:cNvPr>
          <p:cNvSpPr txBox="1"/>
          <p:nvPr/>
        </p:nvSpPr>
        <p:spPr>
          <a:xfrm>
            <a:off x="9702140" y="1952374"/>
            <a:ext cx="2241467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Degree of multi-fractality (mu) for other years of the RGPS records is generally not quadratic.</a:t>
            </a:r>
          </a:p>
        </p:txBody>
      </p:sp>
    </p:spTree>
    <p:extLst>
      <p:ext uri="{BB962C8B-B14F-4D97-AF65-F5344CB8AC3E}">
        <p14:creationId xmlns:p14="http://schemas.microsoft.com/office/powerpoint/2010/main" val="219197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F5CA8-847F-8F4D-B32D-65119DAB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4B92F9-8219-8C4A-8ACF-ACF978559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47E14B-DD73-A541-92B1-4323560DE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65" y="824282"/>
            <a:ext cx="10610335" cy="520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16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A971B-71AF-9A40-B5C6-A34266B6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5" y="270123"/>
            <a:ext cx="12192000" cy="102428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Effects of model configuration and parameterizations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041D88-6AD3-DC4E-8AFC-A78060E5C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06" y="887474"/>
            <a:ext cx="12001994" cy="6071465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Ice strength parameters: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elliptical yield curve</a:t>
            </a:r>
            <a:r>
              <a:rPr lang="zh-CN" altLang="en-US" dirty="0"/>
              <a:t> </a:t>
            </a:r>
            <a:r>
              <a:rPr lang="en-US" altLang="zh-CN" dirty="0"/>
              <a:t>ratio,</a:t>
            </a:r>
            <a:r>
              <a:rPr lang="zh-CN" altLang="en-US" dirty="0"/>
              <a:t> </a:t>
            </a:r>
            <a:r>
              <a:rPr lang="en-US" altLang="zh-CN" dirty="0"/>
              <a:t>compressive ice strength parameter P</a:t>
            </a:r>
            <a:r>
              <a:rPr lang="zh-CN" altLang="en-US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shear strength parameter S</a:t>
            </a:r>
            <a:r>
              <a:rPr lang="zh-CN" altLang="en-US" dirty="0"/>
              <a:t>*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Increasing the ratio of shear-to-compressive</a:t>
            </a:r>
            <a:r>
              <a:rPr lang="zh-CN" altLang="en-US" dirty="0"/>
              <a:t> </a:t>
            </a:r>
            <a:r>
              <a:rPr lang="en-US" altLang="zh-CN" dirty="0"/>
              <a:t>(S/P) significantly improved</a:t>
            </a:r>
            <a:r>
              <a:rPr lang="zh-CN" altLang="en-US" dirty="0"/>
              <a:t> </a:t>
            </a:r>
            <a:r>
              <a:rPr lang="en-US" altLang="zh-CN" dirty="0"/>
              <a:t>all simulated deformation statistics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r>
              <a:rPr lang="zh-CN" altLang="en-US" dirty="0"/>
              <a:t> </a:t>
            </a:r>
            <a:r>
              <a:rPr lang="en-US" altLang="zh-CN" dirty="0"/>
              <a:t>(McGill and IFREMER runs).</a:t>
            </a:r>
          </a:p>
          <a:p>
            <a:pPr lvl="1"/>
            <a:r>
              <a:rPr lang="en-US" altLang="zh-CN" dirty="0"/>
              <a:t>Not clear that the combination of ice strength parameters for low-resolution runs are also indicated for high-resolution runs.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Ice Thickness Distribution: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two-category vs</a:t>
            </a:r>
            <a:r>
              <a:rPr lang="zh-CN" altLang="en-US" dirty="0"/>
              <a:t> </a:t>
            </a:r>
            <a:r>
              <a:rPr lang="en-US" altLang="zh-CN" dirty="0"/>
              <a:t>ITD.</a:t>
            </a:r>
          </a:p>
          <a:p>
            <a:pPr lvl="1"/>
            <a:r>
              <a:rPr lang="en-US" altLang="zh-CN" dirty="0"/>
              <a:t>ITD significantly increases the spatial scaling exponent,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scaling exponent</a:t>
            </a:r>
            <a:r>
              <a:rPr lang="zh-CN" altLang="en-US" dirty="0"/>
              <a:t> </a:t>
            </a:r>
            <a:r>
              <a:rPr lang="en-US" altLang="zh-CN" dirty="0"/>
              <a:t>remains</a:t>
            </a:r>
            <a:r>
              <a:rPr lang="zh-CN" altLang="en-US" dirty="0"/>
              <a:t> </a:t>
            </a:r>
            <a:r>
              <a:rPr lang="en-US" altLang="zh-CN" dirty="0"/>
              <a:t>unchanged.</a:t>
            </a:r>
          </a:p>
          <a:p>
            <a:pPr lvl="1"/>
            <a:r>
              <a:rPr lang="en-US" altLang="zh-CN" dirty="0"/>
              <a:t>ITD mostly increases the spatial localization of smaller deformation rates.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Atmospheric influence: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lvl="1"/>
            <a:r>
              <a:rPr lang="en-US" altLang="zh-CN" dirty="0"/>
              <a:t>Degree of temporal multi-fractality and heterogeneity for turbulent wind is close to</a:t>
            </a:r>
            <a:r>
              <a:rPr lang="zh-CN" altLang="en-US" dirty="0"/>
              <a:t> </a:t>
            </a:r>
            <a:r>
              <a:rPr lang="en-US" altLang="zh-CN" dirty="0"/>
              <a:t>that for RGPS deformation rates.</a:t>
            </a:r>
            <a:r>
              <a:rPr lang="zh-CN" altLang="en-US" dirty="0"/>
              <a:t> </a:t>
            </a:r>
            <a:r>
              <a:rPr lang="en-US" altLang="zh-CN" dirty="0"/>
              <a:t>[Not</a:t>
            </a:r>
            <a:r>
              <a:rPr lang="zh-CN" altLang="en-US" dirty="0"/>
              <a:t> </a:t>
            </a:r>
            <a:r>
              <a:rPr lang="en-US" altLang="zh-CN" dirty="0"/>
              <a:t>confirm</a:t>
            </a:r>
            <a:r>
              <a:rPr lang="zh-CN" altLang="en-US" dirty="0"/>
              <a:t> </a:t>
            </a:r>
            <a:r>
              <a:rPr lang="en-US" altLang="zh-CN" dirty="0"/>
              <a:t>originates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wind</a:t>
            </a:r>
            <a:r>
              <a:rPr lang="zh-CN" altLang="en-US" dirty="0"/>
              <a:t> </a:t>
            </a:r>
            <a:r>
              <a:rPr lang="en-US" altLang="zh-CN" dirty="0"/>
              <a:t>stress.]</a:t>
            </a:r>
          </a:p>
          <a:p>
            <a:pPr lvl="1"/>
            <a:r>
              <a:rPr lang="en-US" altLang="zh-CN" dirty="0"/>
              <a:t>Fully-coupled atmosphere-ice-ocean RASM- WRF (EAP) runs with higher spatial and temporal resolution of the atmospheric conditions</a:t>
            </a:r>
            <a:r>
              <a:rPr lang="zh-CN" altLang="en-US" dirty="0"/>
              <a:t> </a:t>
            </a:r>
            <a:r>
              <a:rPr lang="en-US" altLang="zh-CN" dirty="0"/>
              <a:t>(and</a:t>
            </a:r>
            <a:r>
              <a:rPr lang="zh-CN" altLang="en-US" dirty="0"/>
              <a:t> </a:t>
            </a:r>
            <a:r>
              <a:rPr lang="en-US" altLang="zh-CN" dirty="0"/>
              <a:t>increased number of elastic </a:t>
            </a:r>
            <a:r>
              <a:rPr lang="en-US" altLang="zh-CN" dirty="0" err="1"/>
              <a:t>subcycles</a:t>
            </a:r>
            <a:r>
              <a:rPr lang="en-US" altLang="zh-CN" dirty="0"/>
              <a:t>) are closer to observations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 same model but forced with an atmospheric reanalysis.</a:t>
            </a:r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765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0A49E-B543-28C1-B0FC-A8D2212F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AF5698-8CD0-0BD8-1CC2-457953B89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0" y="34944"/>
            <a:ext cx="7037825" cy="682305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5B4727-4653-80EF-979B-96753DA3D3B4}"/>
              </a:ext>
            </a:extLst>
          </p:cNvPr>
          <p:cNvSpPr txBox="1"/>
          <p:nvPr/>
        </p:nvSpPr>
        <p:spPr>
          <a:xfrm>
            <a:off x="6941127" y="32618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天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0BE0F3-AEDD-9BFC-882A-E780A95428C0}"/>
              </a:ext>
            </a:extLst>
          </p:cNvPr>
          <p:cNvSpPr txBox="1"/>
          <p:nvPr/>
        </p:nvSpPr>
        <p:spPr>
          <a:xfrm>
            <a:off x="7148876" y="599872"/>
            <a:ext cx="49853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每</a:t>
            </a:r>
            <a:r>
              <a:rPr kumimoji="1" lang="en-US" altLang="zh-CN" sz="2400" dirty="0"/>
              <a:t>10</a:t>
            </a:r>
            <a:r>
              <a:rPr kumimoji="1" lang="zh-CN" altLang="en-US" sz="2400" dirty="0"/>
              <a:t>个点画一个</a:t>
            </a:r>
            <a:endParaRPr kumimoji="1" lang="en-US" altLang="zh-CN" sz="2400" dirty="0"/>
          </a:p>
          <a:p>
            <a:r>
              <a:rPr kumimoji="1" lang="zh-CN" altLang="en-US" sz="2400" dirty="0"/>
              <a:t>初始时刻 </a:t>
            </a:r>
            <a:r>
              <a:rPr kumimoji="1" lang="en-US" altLang="zh-CN" sz="2400" dirty="0"/>
              <a:t>(11x365-31)</a:t>
            </a:r>
            <a:r>
              <a:rPr kumimoji="1" lang="zh-CN" altLang="en-US" sz="2400" dirty="0"/>
              <a:t>天</a:t>
            </a:r>
            <a:r>
              <a:rPr kumimoji="1" lang="en-US" altLang="zh-CN" sz="2400" dirty="0"/>
              <a:t>+0.5</a:t>
            </a:r>
            <a:r>
              <a:rPr kumimoji="1" lang="zh-CN" altLang="en-US" sz="2400" dirty="0"/>
              <a:t>时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step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r>
              <a:rPr kumimoji="1" lang="en-US" altLang="zh-CN" sz="2400" dirty="0"/>
              <a:t>12n+1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-&gt;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MIGRATION-&gt;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12n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N)</a:t>
            </a:r>
          </a:p>
          <a:p>
            <a:endParaRPr kumimoji="1"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90B9E0-D685-A21A-8355-1FD41406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625" y="2554586"/>
            <a:ext cx="4090556" cy="409055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C55B40C-14C5-8D9F-FB77-A75A0581F44C}"/>
              </a:ext>
            </a:extLst>
          </p:cNvPr>
          <p:cNvSpPr/>
          <p:nvPr/>
        </p:nvSpPr>
        <p:spPr>
          <a:xfrm>
            <a:off x="2331028" y="4551218"/>
            <a:ext cx="495300" cy="4140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71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0449A-C6AC-194B-8E32-FE40090B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Questions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FEF5F1-2649-9849-8DB1-0222A0F86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308"/>
            <a:ext cx="10515600" cy="4923567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 sea-ice dynamical models, a rheology describes the relation between the applied load and resulting deformation.</a:t>
            </a:r>
          </a:p>
          <a:p>
            <a:pPr lvl="1"/>
            <a:r>
              <a:rPr lang="en-US" altLang="zh-CN" dirty="0"/>
              <a:t>Viscous-Plastic (VP),</a:t>
            </a:r>
            <a:r>
              <a:rPr lang="zh-CN" altLang="en-US" dirty="0"/>
              <a:t> </a:t>
            </a:r>
            <a:r>
              <a:rPr lang="en-US" altLang="zh-CN" dirty="0"/>
              <a:t>Elastic-Viscous-Plastic (EVP),</a:t>
            </a:r>
            <a:r>
              <a:rPr lang="zh-CN" altLang="en-US" dirty="0"/>
              <a:t> </a:t>
            </a:r>
            <a:r>
              <a:rPr lang="en-US" altLang="zh-CN" dirty="0"/>
              <a:t>Elastic-Plastic-Anisotropic (EAP),</a:t>
            </a:r>
            <a:r>
              <a:rPr lang="zh-CN" altLang="en-US" dirty="0"/>
              <a:t> </a:t>
            </a:r>
            <a:r>
              <a:rPr lang="en-US" altLang="zh-CN" dirty="0" err="1"/>
              <a:t>Elasto</a:t>
            </a:r>
            <a:r>
              <a:rPr lang="en-US" altLang="zh-CN" dirty="0"/>
              <a:t>-Brittle (EB),</a:t>
            </a:r>
            <a:r>
              <a:rPr lang="zh-CN" altLang="en-US" dirty="0"/>
              <a:t> </a:t>
            </a:r>
            <a:r>
              <a:rPr lang="en-US" altLang="zh-CN" dirty="0"/>
              <a:t>Maxwell-</a:t>
            </a:r>
            <a:r>
              <a:rPr lang="en-US" altLang="zh-CN" dirty="0" err="1"/>
              <a:t>Elasto</a:t>
            </a:r>
            <a:r>
              <a:rPr lang="en-US" altLang="zh-CN" dirty="0"/>
              <a:t>-Brittle (MEB) </a:t>
            </a:r>
            <a:r>
              <a:rPr lang="en-US" altLang="zh-CN" dirty="0" err="1"/>
              <a:t>rheologies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methods.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Large-scale features </a:t>
            </a:r>
            <a:r>
              <a:rPr lang="en-US" altLang="zh-CN" dirty="0"/>
              <a:t>such as sea-ice drift, thickness, concentration and extent.</a:t>
            </a:r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Small-scale deformation statistics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strain rate probability density functions (PDFs) decay exponent and the </a:t>
            </a:r>
            <a:r>
              <a:rPr lang="en-US" altLang="zh-CN" dirty="0" err="1"/>
              <a:t>spatio</a:t>
            </a:r>
            <a:r>
              <a:rPr lang="en-US" altLang="zh-CN" dirty="0"/>
              <a:t>-temporal scaling exponents</a:t>
            </a:r>
            <a:r>
              <a:rPr lang="zh-CN" altLang="en-US" dirty="0"/>
              <a:t> </a:t>
            </a:r>
            <a:r>
              <a:rPr lang="en-US" altLang="zh-CN" dirty="0"/>
              <a:t>of the total deformation rates.</a:t>
            </a:r>
          </a:p>
          <a:p>
            <a:r>
              <a:rPr lang="en-US" altLang="zh-CN" i="1" dirty="0"/>
              <a:t>Whether those metrics can be used to robustly discriminate between sea-ice </a:t>
            </a:r>
            <a:r>
              <a:rPr lang="en-US" altLang="zh-CN" i="1" dirty="0" err="1"/>
              <a:t>rheologies</a:t>
            </a:r>
            <a:r>
              <a:rPr lang="en-US" altLang="zh-CN" i="1" dirty="0"/>
              <a:t>, and if the deformation metrics accurately capture</a:t>
            </a:r>
            <a:r>
              <a:rPr lang="zh-CN" altLang="en-US" i="1" dirty="0"/>
              <a:t> </a:t>
            </a:r>
            <a:r>
              <a:rPr lang="en-US" altLang="zh-CN" i="1" dirty="0"/>
              <a:t>differences in the underlying deformation statistics?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1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FD97C-4F9D-0240-AE9D-B918A387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Observations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EB129B-232A-A44B-9521-A3732A13D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 total of 35 simulations from 11 different models.</a:t>
            </a:r>
          </a:p>
          <a:p>
            <a:r>
              <a:rPr lang="en-US" altLang="zh-CN" dirty="0"/>
              <a:t>RADARSAT Geophysical Processor System (RGPS) </a:t>
            </a:r>
            <a:r>
              <a:rPr lang="en-US" altLang="zh-CN" dirty="0" err="1"/>
              <a:t>Lagrangian</a:t>
            </a:r>
            <a:r>
              <a:rPr lang="en-US" altLang="zh-CN" dirty="0"/>
              <a:t> motion data set(T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days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km).</a:t>
            </a:r>
          </a:p>
          <a:p>
            <a:r>
              <a:rPr kumimoji="1" lang="en-US" altLang="zh-CN" dirty="0"/>
              <a:t>Construct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offline </a:t>
            </a:r>
            <a:r>
              <a:rPr kumimoji="1" lang="en-US" altLang="zh-CN" dirty="0" err="1"/>
              <a:t>Lagrangian</a:t>
            </a:r>
            <a:r>
              <a:rPr kumimoji="1" lang="en-US" altLang="zh-CN" dirty="0"/>
              <a:t> trajectories from the daily Eulerian model output(hourly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means,</a:t>
            </a:r>
            <a:r>
              <a:rPr kumimoji="1" lang="zh-CN" altLang="en-US" dirty="0"/>
              <a:t> </a:t>
            </a:r>
            <a:r>
              <a:rPr kumimoji="1" lang="en-US" altLang="zh-CN" dirty="0"/>
              <a:t>daily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daily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snapshots).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Daily sea-ice velocity, thickness, and concentration fields for January-February-March of 1997 and 2008.</a:t>
            </a:r>
          </a:p>
          <a:p>
            <a:r>
              <a:rPr kumimoji="1" lang="en-US" altLang="zh-CN" dirty="0"/>
              <a:t>Specifically analyze the effects of sea-ice rheology jointly with spatial resolution, ice strength,</a:t>
            </a:r>
            <a:r>
              <a:rPr kumimoji="1" lang="zh-CN" altLang="en-US" dirty="0"/>
              <a:t> </a:t>
            </a:r>
            <a:r>
              <a:rPr kumimoji="1" lang="en-US" altLang="zh-CN" dirty="0"/>
              <a:t>ice thickness distribution parameterization,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atmospheric influence on the deformation statistics.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62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9CB24-7BD3-AF41-A800-4E2B8CA3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95E585-4210-2848-8463-8702AE81B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11" y="1569308"/>
            <a:ext cx="11108723" cy="5165124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Weighted‐Average(time) Preprocessing 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RGPS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Only include cell estimates corresponding</a:t>
            </a:r>
            <a:r>
              <a:rPr lang="zh-CN" altLang="en-US" dirty="0"/>
              <a:t> </a:t>
            </a:r>
            <a:r>
              <a:rPr lang="en-US" altLang="zh-CN" dirty="0"/>
              <a:t>to the temporal resolution</a:t>
            </a:r>
            <a:r>
              <a:rPr lang="zh-CN" altLang="en-US" dirty="0"/>
              <a:t> </a:t>
            </a:r>
            <a:r>
              <a:rPr lang="en-US" altLang="zh-CN" dirty="0"/>
              <a:t>with similar start/end times.</a:t>
            </a:r>
          </a:p>
          <a:p>
            <a:pPr lvl="1"/>
            <a:r>
              <a:rPr lang="en-US" altLang="zh-CN" dirty="0"/>
              <a:t>The original strain rate estimates are averaged in regular 3‐day intervals for each </a:t>
            </a:r>
            <a:r>
              <a:rPr lang="en-US" altLang="zh-CN" dirty="0" err="1"/>
              <a:t>Lagrangian</a:t>
            </a:r>
            <a:r>
              <a:rPr lang="en-US" altLang="zh-CN" dirty="0"/>
              <a:t> cell separately, using the</a:t>
            </a:r>
            <a:r>
              <a:rPr lang="en-US" altLang="zh-CN" dirty="0">
                <a:solidFill>
                  <a:schemeClr val="accent2"/>
                </a:solidFill>
              </a:rPr>
              <a:t> time when they overlap with the fixed 3‐day intervals</a:t>
            </a:r>
            <a:r>
              <a:rPr lang="en-US" altLang="zh-CN" dirty="0"/>
              <a:t> as weights.</a:t>
            </a:r>
          </a:p>
          <a:p>
            <a:r>
              <a:rPr lang="en-US" altLang="zh-CN" dirty="0"/>
              <a:t>Constructing Simulated </a:t>
            </a:r>
            <a:r>
              <a:rPr lang="en-US" altLang="zh-CN" dirty="0" err="1"/>
              <a:t>Lagrangian</a:t>
            </a:r>
            <a:r>
              <a:rPr lang="en-US" altLang="zh-CN" dirty="0"/>
              <a:t> Trajectories</a:t>
            </a:r>
          </a:p>
          <a:p>
            <a:pPr lvl="1"/>
            <a:r>
              <a:rPr lang="en-US" altLang="zh-CN" dirty="0"/>
              <a:t>Model trajectories</a:t>
            </a:r>
            <a:r>
              <a:rPr lang="zh-CN" altLang="en-US" dirty="0"/>
              <a:t> </a:t>
            </a:r>
            <a:r>
              <a:rPr lang="en-US" altLang="zh-CN" dirty="0"/>
              <a:t>are integrated in their respective grid projection using </a:t>
            </a:r>
            <a:r>
              <a:rPr lang="en-US" altLang="zh-CN" dirty="0">
                <a:solidFill>
                  <a:schemeClr val="accent2"/>
                </a:solidFill>
              </a:rPr>
              <a:t>1-hour</a:t>
            </a:r>
            <a:r>
              <a:rPr lang="en-US" altLang="zh-CN" dirty="0"/>
              <a:t> time increments.</a:t>
            </a:r>
          </a:p>
          <a:p>
            <a:pPr lvl="1"/>
            <a:r>
              <a:rPr lang="en-US" altLang="zh-CN" dirty="0"/>
              <a:t>The daily sea-ice velocity field (u; v) is first </a:t>
            </a:r>
            <a:r>
              <a:rPr lang="en-US" altLang="zh-CN" dirty="0">
                <a:solidFill>
                  <a:schemeClr val="accent2"/>
                </a:solidFill>
              </a:rPr>
              <a:t>linearly interpolated in time </a:t>
            </a:r>
            <a:r>
              <a:rPr lang="en-US" altLang="zh-CN" dirty="0"/>
              <a:t>to the current integration time, and then </a:t>
            </a:r>
            <a:r>
              <a:rPr lang="en-US" altLang="zh-CN" dirty="0">
                <a:solidFill>
                  <a:schemeClr val="accent2"/>
                </a:solidFill>
              </a:rPr>
              <a:t>spatially interpolated onto the trajectories‘ positions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interpolation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 four nearest velocity components.</a:t>
            </a:r>
          </a:p>
          <a:p>
            <a:r>
              <a:rPr lang="en-US" altLang="zh-CN" dirty="0"/>
              <a:t>The strain rates (velocity gradients) and cell area are then computed for each cell using the line integral approximations.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585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EF64E-74D8-EA4C-B5A4-88AB6AED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2503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Deformation Statistics and Associated Metrics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EE3ED5-626B-CF4E-B6C6-AAE9C2A4E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4068"/>
            <a:ext cx="10515600" cy="4908807"/>
          </a:xfrm>
        </p:spPr>
        <p:txBody>
          <a:bodyPr>
            <a:normAutofit/>
          </a:bodyPr>
          <a:lstStyle/>
          <a:p>
            <a:r>
              <a:rPr lang="en-US" altLang="zh-CN" dirty="0"/>
              <a:t>Probability density functions (PDFs)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log-log</a:t>
            </a:r>
            <a:r>
              <a:rPr lang="zh-CN" altLang="en-US" dirty="0"/>
              <a:t> </a:t>
            </a:r>
            <a:r>
              <a:rPr lang="en-US" altLang="zh-CN" dirty="0"/>
              <a:t>plots.</a:t>
            </a:r>
          </a:p>
          <a:p>
            <a:r>
              <a:rPr lang="en-US" altLang="zh-CN" dirty="0"/>
              <a:t>Spatiotemporal Scaling Procedure(</a:t>
            </a:r>
            <a:r>
              <a:rPr lang="en-US" altLang="zh-CN" dirty="0" err="1"/>
              <a:t>Bouchat</a:t>
            </a:r>
            <a:r>
              <a:rPr lang="en-US" altLang="zh-CN" dirty="0"/>
              <a:t> and Tremblay, 2020).</a:t>
            </a:r>
          </a:p>
          <a:p>
            <a:pPr lvl="1"/>
            <a:r>
              <a:rPr lang="en-US" altLang="zh-CN" dirty="0"/>
              <a:t>Ensure</a:t>
            </a:r>
            <a:r>
              <a:rPr lang="zh-CN" altLang="en-US" dirty="0"/>
              <a:t> </a:t>
            </a:r>
            <a:r>
              <a:rPr lang="en-US" altLang="zh-CN" dirty="0"/>
              <a:t>field is equally</a:t>
            </a:r>
            <a:r>
              <a:rPr lang="zh-CN" altLang="en-US" dirty="0"/>
              <a:t> </a:t>
            </a:r>
            <a:r>
              <a:rPr lang="en-US" altLang="zh-CN" dirty="0"/>
              <a:t>sampled at larger and smaller scales.</a:t>
            </a:r>
          </a:p>
          <a:p>
            <a:pPr lvl="1"/>
            <a:r>
              <a:rPr lang="en-US" altLang="zh-CN" dirty="0"/>
              <a:t>For coarse</a:t>
            </a:r>
            <a:r>
              <a:rPr lang="zh-CN" altLang="en-US" dirty="0"/>
              <a:t> </a:t>
            </a:r>
            <a:r>
              <a:rPr lang="en-US" altLang="zh-CN" dirty="0"/>
              <a:t>combination of L and T, the velocity gradients are first averaged in </a:t>
            </a:r>
            <a:r>
              <a:rPr lang="en-US" altLang="zh-CN" dirty="0">
                <a:solidFill>
                  <a:schemeClr val="accent2"/>
                </a:solidFill>
              </a:rPr>
              <a:t>half‐overlapping </a:t>
            </a:r>
            <a:r>
              <a:rPr lang="en-US" altLang="zh-CN" dirty="0"/>
              <a:t>time intervals of </a:t>
            </a:r>
            <a:r>
              <a:rPr lang="zh-CN" altLang="en-US" dirty="0"/>
              <a:t> </a:t>
            </a:r>
            <a:r>
              <a:rPr lang="en-US" altLang="zh-CN" dirty="0"/>
              <a:t>T days for each cell separately.</a:t>
            </a:r>
            <a:r>
              <a:rPr lang="zh-CN" altLang="en-US" dirty="0"/>
              <a:t> </a:t>
            </a:r>
            <a:r>
              <a:rPr lang="en-US" altLang="zh-CN" dirty="0"/>
              <a:t>The area of the time‐averaged cells is calculated as the mean of the cells area during the time interval T.</a:t>
            </a:r>
          </a:p>
          <a:p>
            <a:pPr lvl="1"/>
            <a:r>
              <a:rPr lang="en-US" altLang="zh-CN" dirty="0"/>
              <a:t>The time‐averaged cells in </a:t>
            </a:r>
            <a:r>
              <a:rPr lang="en-US" altLang="zh-CN" dirty="0">
                <a:solidFill>
                  <a:schemeClr val="accent2"/>
                </a:solidFill>
              </a:rPr>
              <a:t>half‐overlapping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are then spatially averaged at the nominal scale of L using </a:t>
            </a:r>
            <a:r>
              <a:rPr lang="en-US" altLang="zh-CN" dirty="0">
                <a:solidFill>
                  <a:schemeClr val="accent2"/>
                </a:solidFill>
              </a:rPr>
              <a:t>their area as weight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Using data-quality(signal-to-noise ratios) weights to obtain the distribution average at each scale.</a:t>
            </a:r>
          </a:p>
          <a:p>
            <a:r>
              <a:rPr lang="en-US" altLang="zh-CN" dirty="0"/>
              <a:t>Multi-fractal analysis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853D18-50F4-4045-93E4-FAD63156E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35" y="5895975"/>
            <a:ext cx="4940544" cy="8322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D977F3-F695-B541-8DA8-B4960A665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184" y="5895975"/>
            <a:ext cx="2566518" cy="5628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0DE862-C5AF-9819-7CE5-FDAC15C59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400" y="5577169"/>
            <a:ext cx="1372571" cy="3219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B28AED-2DD3-940A-DD5E-6DD1868A98E2}"/>
              </a:ext>
            </a:extLst>
          </p:cNvPr>
          <p:cNvSpPr txBox="1"/>
          <p:nvPr/>
        </p:nvSpPr>
        <p:spPr>
          <a:xfrm>
            <a:off x="8784220" y="5562757"/>
            <a:ext cx="34077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zh-CN" dirty="0"/>
              <a:t>Marsan et. al. 2004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66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25448-6EE9-0A44-9CC8-71E445F8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/>
              <a:t>(a): maximum shear rate, (b): negative</a:t>
            </a:r>
            <a:r>
              <a:rPr lang="zh-CN" altLang="en-US" sz="2400" dirty="0"/>
              <a:t> </a:t>
            </a:r>
            <a:r>
              <a:rPr lang="en-US" altLang="zh-CN" sz="2400" dirty="0"/>
              <a:t>divergence, and (c) positive divergence, for low-resolution runs (10 km) and RGPS observations (black) at L=10 km and T=3 days in January-February-March 1997.</a:t>
            </a:r>
            <a:br>
              <a:rPr lang="en-US" altLang="zh-CN" sz="2400" dirty="0"/>
            </a:br>
            <a:br>
              <a:rPr lang="en-US" altLang="zh-CN" sz="2400" dirty="0"/>
            </a:br>
            <a:endParaRPr kumimoji="1" lang="zh-CN" altLang="en-US" sz="24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193698-6659-4640-BA4B-3B860DC24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142666" cy="4951683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6F50CE-0DB7-0A43-B0E3-C01F89A8639A}"/>
              </a:ext>
            </a:extLst>
          </p:cNvPr>
          <p:cNvSpPr/>
          <p:nvPr/>
        </p:nvSpPr>
        <p:spPr>
          <a:xfrm>
            <a:off x="506540" y="4306328"/>
            <a:ext cx="10805985" cy="56223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64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D42B2F-2015-3B41-9E7D-2DA3C396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4" y="-1"/>
            <a:ext cx="11498023" cy="64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159C1F-BF54-DE4F-AC2D-D4DEBDF01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03"/>
            <a:ext cx="11698658" cy="608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62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6638</TotalTime>
  <Words>1660</Words>
  <Application>Microsoft Macintosh PowerPoint</Application>
  <PresentationFormat>宽屏</PresentationFormat>
  <Paragraphs>133</Paragraphs>
  <Slides>23</Slides>
  <Notes>15</Notes>
  <HiddenSlides>7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Arial</vt:lpstr>
      <vt:lpstr>Gill Sans MT</vt:lpstr>
      <vt:lpstr>Helvetica</vt:lpstr>
      <vt:lpstr>Office 主题​​</vt:lpstr>
      <vt:lpstr>海冰动力学文献 SIREx</vt:lpstr>
      <vt:lpstr>Sea Ice Rheology Experiment (SIREx), Part I: Scaling and statistical properties of sea-ice deformation fields </vt:lpstr>
      <vt:lpstr>Background and Questions</vt:lpstr>
      <vt:lpstr>Models and Observations</vt:lpstr>
      <vt:lpstr>Methods</vt:lpstr>
      <vt:lpstr>Deformation Statistics and Associated Metrics</vt:lpstr>
      <vt:lpstr>(a): maximum shear rate, (b): negative divergence, and (c) positive divergence, for low-resolution runs (10 km) and RGPS observations (black) at L=10 km and T=3 days in January-February-March 1997.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</vt:lpstr>
      <vt:lpstr>PowerPoint 演示文稿</vt:lpstr>
      <vt:lpstr>PowerPoint 演示文稿</vt:lpstr>
      <vt:lpstr>PowerPoint 演示文稿</vt:lpstr>
      <vt:lpstr>Effects of model configuration and parameterizations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海冰动力学文献</dc:title>
  <dc:creator>Ning Chenhui</dc:creator>
  <cp:lastModifiedBy>Ning Chenhui</cp:lastModifiedBy>
  <cp:revision>54</cp:revision>
  <dcterms:created xsi:type="dcterms:W3CDTF">2022-03-27T07:29:35Z</dcterms:created>
  <dcterms:modified xsi:type="dcterms:W3CDTF">2022-04-21T05:47:48Z</dcterms:modified>
</cp:coreProperties>
</file>